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1" r:id="rId4"/>
    <p:sldId id="257" r:id="rId5"/>
    <p:sldId id="271" r:id="rId6"/>
    <p:sldId id="272" r:id="rId7"/>
    <p:sldId id="273" r:id="rId8"/>
    <p:sldId id="258" r:id="rId9"/>
    <p:sldId id="279" r:id="rId10"/>
    <p:sldId id="285" r:id="rId11"/>
    <p:sldId id="259" r:id="rId12"/>
    <p:sldId id="280" r:id="rId13"/>
    <p:sldId id="260" r:id="rId14"/>
    <p:sldId id="282" r:id="rId15"/>
    <p:sldId id="283" r:id="rId16"/>
    <p:sldId id="261" r:id="rId17"/>
    <p:sldId id="284" r:id="rId18"/>
    <p:sldId id="278" r:id="rId19"/>
    <p:sldId id="277" r:id="rId20"/>
    <p:sldId id="265" r:id="rId21"/>
    <p:sldId id="276" r:id="rId22"/>
    <p:sldId id="275" r:id="rId23"/>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60" y="-150"/>
      </p:cViewPr>
      <p:guideLst>
        <p:guide orient="horz" pos="2160"/>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2282C-19BF-4CBA-81EA-7ED754AA3F0D}"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GB"/>
        </a:p>
      </dgm:t>
    </dgm:pt>
    <dgm:pt modelId="{C4880BF9-2284-4930-9ECD-FE557854D9CB}">
      <dgm:prSet phldrT="[Text]" custT="1"/>
      <dgm:spPr/>
      <dgm:t>
        <a:bodyPr/>
        <a:lstStyle/>
        <a:p>
          <a:r>
            <a:rPr lang="en-US" sz="1800" b="1" dirty="0" smtClean="0">
              <a:solidFill>
                <a:schemeClr val="tx1"/>
              </a:solidFill>
            </a:rPr>
            <a:t>P REDDY GURUNATHA SWAMY</a:t>
          </a:r>
          <a:endParaRPr lang="en-GB" sz="1800" b="1" dirty="0">
            <a:solidFill>
              <a:schemeClr val="tx1"/>
            </a:solidFill>
          </a:endParaRPr>
        </a:p>
      </dgm:t>
    </dgm:pt>
    <dgm:pt modelId="{C946AD46-4E1F-4ABB-B1AA-6B29D7E5C714}" type="parTrans" cxnId="{49313E2D-3CB0-4DD1-B979-CF60A3668AEF}">
      <dgm:prSet/>
      <dgm:spPr/>
      <dgm:t>
        <a:bodyPr/>
        <a:lstStyle/>
        <a:p>
          <a:endParaRPr lang="en-GB" sz="2800" b="1">
            <a:solidFill>
              <a:schemeClr val="tx1"/>
            </a:solidFill>
          </a:endParaRPr>
        </a:p>
      </dgm:t>
    </dgm:pt>
    <dgm:pt modelId="{05417EF5-ED3C-42F1-AF7D-C09D8A01AFFC}" type="sibTrans" cxnId="{49313E2D-3CB0-4DD1-B979-CF60A3668AEF}">
      <dgm:prSet/>
      <dgm:spPr/>
      <dgm:t>
        <a:bodyPr/>
        <a:lstStyle/>
        <a:p>
          <a:endParaRPr lang="en-GB" sz="2800" b="1">
            <a:solidFill>
              <a:schemeClr val="tx1"/>
            </a:solidFill>
          </a:endParaRPr>
        </a:p>
      </dgm:t>
    </dgm:pt>
    <dgm:pt modelId="{DEDB3CBD-D3DD-4893-B162-E8B24C565AF8}">
      <dgm:prSet phldrT="[Text]" custT="1"/>
      <dgm:spPr/>
      <dgm:t>
        <a:bodyPr/>
        <a:lstStyle/>
        <a:p>
          <a:r>
            <a:rPr lang="en-US" sz="1800" b="1" dirty="0" smtClean="0">
              <a:solidFill>
                <a:schemeClr val="tx1"/>
              </a:solidFill>
            </a:rPr>
            <a:t>BHAVANI</a:t>
          </a:r>
          <a:endParaRPr lang="en-GB" sz="1800" b="1" dirty="0">
            <a:solidFill>
              <a:schemeClr val="tx1"/>
            </a:solidFill>
          </a:endParaRPr>
        </a:p>
      </dgm:t>
    </dgm:pt>
    <dgm:pt modelId="{4F644782-7252-4E4E-83CD-1B946543FC03}" type="parTrans" cxnId="{CF4EB9C2-AA82-4261-AB2F-361DA60D1054}">
      <dgm:prSet/>
      <dgm:spPr/>
      <dgm:t>
        <a:bodyPr/>
        <a:lstStyle/>
        <a:p>
          <a:endParaRPr lang="en-GB" sz="2800" b="1">
            <a:solidFill>
              <a:schemeClr val="tx1"/>
            </a:solidFill>
          </a:endParaRPr>
        </a:p>
      </dgm:t>
    </dgm:pt>
    <dgm:pt modelId="{080F098E-EF4C-4A5E-8849-57C83C8FCB71}" type="sibTrans" cxnId="{CF4EB9C2-AA82-4261-AB2F-361DA60D1054}">
      <dgm:prSet/>
      <dgm:spPr/>
      <dgm:t>
        <a:bodyPr/>
        <a:lstStyle/>
        <a:p>
          <a:endParaRPr lang="en-GB" sz="2800" b="1">
            <a:solidFill>
              <a:schemeClr val="tx1"/>
            </a:solidFill>
          </a:endParaRPr>
        </a:p>
      </dgm:t>
    </dgm:pt>
    <dgm:pt modelId="{1FD9B192-BBAD-4AFB-81E1-212C251825AD}">
      <dgm:prSet phldrT="[Text]" custT="1"/>
      <dgm:spPr/>
      <dgm:t>
        <a:bodyPr/>
        <a:lstStyle/>
        <a:p>
          <a:r>
            <a:rPr lang="en-US" sz="1800" b="1" i="1" dirty="0" smtClean="0">
              <a:solidFill>
                <a:schemeClr val="tx1"/>
              </a:solidFill>
            </a:rPr>
            <a:t>Educational background:  </a:t>
          </a:r>
          <a:r>
            <a:rPr lang="en-US" sz="1800" b="1" i="1" dirty="0" err="1" smtClean="0">
              <a:solidFill>
                <a:schemeClr val="tx1"/>
              </a:solidFill>
            </a:rPr>
            <a:t>B.Tech</a:t>
          </a:r>
          <a:endParaRPr lang="en-GB" sz="1800" b="1" i="1" dirty="0">
            <a:solidFill>
              <a:schemeClr val="tx1"/>
            </a:solidFill>
          </a:endParaRPr>
        </a:p>
      </dgm:t>
    </dgm:pt>
    <dgm:pt modelId="{21D5041B-3B8F-4B28-B9B3-21CE3F393E44}" type="parTrans" cxnId="{C4863E74-91BC-479C-897A-E47D7EBBAF13}">
      <dgm:prSet/>
      <dgm:spPr/>
      <dgm:t>
        <a:bodyPr/>
        <a:lstStyle/>
        <a:p>
          <a:endParaRPr lang="en-GB" sz="2800" b="1">
            <a:solidFill>
              <a:schemeClr val="tx1"/>
            </a:solidFill>
          </a:endParaRPr>
        </a:p>
      </dgm:t>
    </dgm:pt>
    <dgm:pt modelId="{79352CD8-F170-4399-B037-EC01AE526A3A}" type="sibTrans" cxnId="{C4863E74-91BC-479C-897A-E47D7EBBAF13}">
      <dgm:prSet/>
      <dgm:spPr/>
      <dgm:t>
        <a:bodyPr/>
        <a:lstStyle/>
        <a:p>
          <a:endParaRPr lang="en-GB" sz="2800" b="1">
            <a:solidFill>
              <a:schemeClr val="tx1"/>
            </a:solidFill>
          </a:endParaRPr>
        </a:p>
      </dgm:t>
    </dgm:pt>
    <dgm:pt modelId="{92853316-85D8-40DF-A5C3-9F1F90FBB327}">
      <dgm:prSet phldrT="[Text]" custT="1"/>
      <dgm:spPr/>
      <dgm:t>
        <a:bodyPr/>
        <a:lstStyle/>
        <a:p>
          <a:r>
            <a:rPr lang="en-US" sz="1800" b="1" i="1" dirty="0" smtClean="0">
              <a:solidFill>
                <a:schemeClr val="tx1"/>
              </a:solidFill>
            </a:rPr>
            <a:t>Institute:  KL University, Vijayawada</a:t>
          </a:r>
          <a:endParaRPr lang="en-GB" sz="1800" b="1" i="1" dirty="0">
            <a:solidFill>
              <a:schemeClr val="tx1"/>
            </a:solidFill>
          </a:endParaRPr>
        </a:p>
      </dgm:t>
    </dgm:pt>
    <dgm:pt modelId="{109D3EF6-EF09-4F9F-801D-C2B8C950D84E}" type="parTrans" cxnId="{6EC1EC52-614A-4264-815E-A45CFDFB1544}">
      <dgm:prSet/>
      <dgm:spPr/>
      <dgm:t>
        <a:bodyPr/>
        <a:lstStyle/>
        <a:p>
          <a:endParaRPr lang="en-GB" sz="2800" b="1">
            <a:solidFill>
              <a:schemeClr val="tx1"/>
            </a:solidFill>
          </a:endParaRPr>
        </a:p>
      </dgm:t>
    </dgm:pt>
    <dgm:pt modelId="{0217EA73-763C-4A78-9471-78A1329E478B}" type="sibTrans" cxnId="{6EC1EC52-614A-4264-815E-A45CFDFB1544}">
      <dgm:prSet/>
      <dgm:spPr/>
      <dgm:t>
        <a:bodyPr/>
        <a:lstStyle/>
        <a:p>
          <a:endParaRPr lang="en-GB" sz="2800" b="1">
            <a:solidFill>
              <a:schemeClr val="tx1"/>
            </a:solidFill>
          </a:endParaRPr>
        </a:p>
      </dgm:t>
    </dgm:pt>
    <dgm:pt modelId="{56A44657-6957-4291-B24C-2F607063C684}">
      <dgm:prSet phldrT="[Text]" custT="1"/>
      <dgm:spPr/>
      <dgm:t>
        <a:bodyPr/>
        <a:lstStyle/>
        <a:p>
          <a:r>
            <a:rPr lang="en-US" sz="1800" b="1" i="1" dirty="0" smtClean="0">
              <a:solidFill>
                <a:schemeClr val="tx1"/>
              </a:solidFill>
            </a:rPr>
            <a:t>NCAT roll number: 16985 (Category-1)</a:t>
          </a:r>
          <a:endParaRPr lang="en-GB" sz="1800" b="1" i="1" dirty="0">
            <a:solidFill>
              <a:schemeClr val="tx1"/>
            </a:solidFill>
          </a:endParaRPr>
        </a:p>
      </dgm:t>
    </dgm:pt>
    <dgm:pt modelId="{8DE06808-4DB1-4BDC-A68B-E910C0E61CC1}" type="parTrans" cxnId="{DE4BF013-2BBD-43B8-9A3F-0E7CF851D1E2}">
      <dgm:prSet/>
      <dgm:spPr/>
      <dgm:t>
        <a:bodyPr/>
        <a:lstStyle/>
        <a:p>
          <a:endParaRPr lang="en-GB" sz="2800" b="1">
            <a:solidFill>
              <a:schemeClr val="tx1"/>
            </a:solidFill>
          </a:endParaRPr>
        </a:p>
      </dgm:t>
    </dgm:pt>
    <dgm:pt modelId="{5FB4D5B5-471A-434D-9EB4-B6EFB4DAEEDE}" type="sibTrans" cxnId="{DE4BF013-2BBD-43B8-9A3F-0E7CF851D1E2}">
      <dgm:prSet/>
      <dgm:spPr/>
      <dgm:t>
        <a:bodyPr/>
        <a:lstStyle/>
        <a:p>
          <a:endParaRPr lang="en-GB" sz="2800" b="1">
            <a:solidFill>
              <a:schemeClr val="tx1"/>
            </a:solidFill>
          </a:endParaRPr>
        </a:p>
      </dgm:t>
    </dgm:pt>
    <dgm:pt modelId="{A8404870-B211-4610-AE73-3BEC2A41F243}">
      <dgm:prSet phldrT="[Text]" custT="1"/>
      <dgm:spPr/>
      <dgm:t>
        <a:bodyPr/>
        <a:lstStyle/>
        <a:p>
          <a:r>
            <a:rPr lang="en-US" sz="1800" b="1" i="1" dirty="0" smtClean="0">
              <a:solidFill>
                <a:schemeClr val="tx1"/>
              </a:solidFill>
            </a:rPr>
            <a:t>Educational background: </a:t>
          </a:r>
          <a:r>
            <a:rPr lang="en-US" sz="1800" b="1" i="1" dirty="0" err="1" smtClean="0">
              <a:solidFill>
                <a:schemeClr val="tx1"/>
              </a:solidFill>
            </a:rPr>
            <a:t>B.Tech</a:t>
          </a:r>
          <a:endParaRPr lang="en-GB" sz="1800" b="1" i="1" dirty="0">
            <a:solidFill>
              <a:schemeClr val="tx1"/>
            </a:solidFill>
          </a:endParaRPr>
        </a:p>
      </dgm:t>
    </dgm:pt>
    <dgm:pt modelId="{1006CFA3-FE54-47A2-8136-B47F65DCBB18}" type="parTrans" cxnId="{184423BF-695B-4621-B32A-55B2E111AF91}">
      <dgm:prSet/>
      <dgm:spPr/>
      <dgm:t>
        <a:bodyPr/>
        <a:lstStyle/>
        <a:p>
          <a:endParaRPr lang="en-GB" sz="2800" b="1">
            <a:solidFill>
              <a:schemeClr val="tx1"/>
            </a:solidFill>
          </a:endParaRPr>
        </a:p>
      </dgm:t>
    </dgm:pt>
    <dgm:pt modelId="{89585B45-3630-4A7B-AA60-5AA419BC9503}" type="sibTrans" cxnId="{184423BF-695B-4621-B32A-55B2E111AF91}">
      <dgm:prSet/>
      <dgm:spPr/>
      <dgm:t>
        <a:bodyPr/>
        <a:lstStyle/>
        <a:p>
          <a:endParaRPr lang="en-GB" sz="2800" b="1">
            <a:solidFill>
              <a:schemeClr val="tx1"/>
            </a:solidFill>
          </a:endParaRPr>
        </a:p>
      </dgm:t>
    </dgm:pt>
    <dgm:pt modelId="{E221E0E9-5F3C-4FDE-A1C9-DA35E7F4D50E}">
      <dgm:prSet phldrT="[Text]" custT="1"/>
      <dgm:spPr/>
      <dgm:t>
        <a:bodyPr/>
        <a:lstStyle/>
        <a:p>
          <a:r>
            <a:rPr lang="en-US" sz="1800" b="1" i="1" dirty="0" smtClean="0">
              <a:solidFill>
                <a:schemeClr val="tx1"/>
              </a:solidFill>
            </a:rPr>
            <a:t>Institute: </a:t>
          </a:r>
          <a:r>
            <a:rPr lang="en-US" sz="1800" b="1" i="1" dirty="0" err="1" smtClean="0">
              <a:solidFill>
                <a:schemeClr val="tx1"/>
              </a:solidFill>
            </a:rPr>
            <a:t>Sona</a:t>
          </a:r>
          <a:r>
            <a:rPr lang="en-US" sz="1800" b="1" i="1" dirty="0" smtClean="0">
              <a:solidFill>
                <a:schemeClr val="tx1"/>
              </a:solidFill>
            </a:rPr>
            <a:t> College  of Technology, Salem (Category -3)</a:t>
          </a:r>
          <a:endParaRPr lang="en-GB" sz="1800" b="1" i="1" dirty="0">
            <a:solidFill>
              <a:schemeClr val="tx1"/>
            </a:solidFill>
          </a:endParaRPr>
        </a:p>
      </dgm:t>
    </dgm:pt>
    <dgm:pt modelId="{FF003634-F72C-4EAE-B8F5-F56668642058}" type="parTrans" cxnId="{A37B9E4F-E0EB-4A0B-99C2-1E99D17D219B}">
      <dgm:prSet/>
      <dgm:spPr/>
      <dgm:t>
        <a:bodyPr/>
        <a:lstStyle/>
        <a:p>
          <a:endParaRPr lang="en-GB" sz="2800" b="1">
            <a:solidFill>
              <a:schemeClr val="tx1"/>
            </a:solidFill>
          </a:endParaRPr>
        </a:p>
      </dgm:t>
    </dgm:pt>
    <dgm:pt modelId="{9A081562-1355-453F-8031-6C3F813BC22B}" type="sibTrans" cxnId="{A37B9E4F-E0EB-4A0B-99C2-1E99D17D219B}">
      <dgm:prSet/>
      <dgm:spPr/>
      <dgm:t>
        <a:bodyPr/>
        <a:lstStyle/>
        <a:p>
          <a:endParaRPr lang="en-GB" sz="2800" b="1">
            <a:solidFill>
              <a:schemeClr val="tx1"/>
            </a:solidFill>
          </a:endParaRPr>
        </a:p>
      </dgm:t>
    </dgm:pt>
    <dgm:pt modelId="{7DDFA7D0-4252-472A-8C2B-F6C7E51C63EA}">
      <dgm:prSet phldrT="[Text]" custT="1"/>
      <dgm:spPr/>
      <dgm:t>
        <a:bodyPr/>
        <a:lstStyle/>
        <a:p>
          <a:r>
            <a:rPr lang="en-US" sz="1800" b="1" dirty="0" smtClean="0">
              <a:solidFill>
                <a:schemeClr val="tx1"/>
              </a:solidFill>
            </a:rPr>
            <a:t>KIRAN KARPUR</a:t>
          </a:r>
          <a:endParaRPr lang="en-GB" sz="1800" b="1" dirty="0">
            <a:solidFill>
              <a:schemeClr val="tx1"/>
            </a:solidFill>
          </a:endParaRPr>
        </a:p>
      </dgm:t>
    </dgm:pt>
    <dgm:pt modelId="{94648DF7-FE51-4E62-B68A-2EF543935FE9}" type="parTrans" cxnId="{0D26F7BD-378A-425F-98A7-C6319AF95019}">
      <dgm:prSet/>
      <dgm:spPr/>
      <dgm:t>
        <a:bodyPr/>
        <a:lstStyle/>
        <a:p>
          <a:endParaRPr lang="en-GB" sz="2800" b="1">
            <a:solidFill>
              <a:schemeClr val="tx1"/>
            </a:solidFill>
          </a:endParaRPr>
        </a:p>
      </dgm:t>
    </dgm:pt>
    <dgm:pt modelId="{27495C27-1E25-4248-B717-E5DC8F8CF43F}" type="sibTrans" cxnId="{0D26F7BD-378A-425F-98A7-C6319AF95019}">
      <dgm:prSet/>
      <dgm:spPr/>
      <dgm:t>
        <a:bodyPr/>
        <a:lstStyle/>
        <a:p>
          <a:endParaRPr lang="en-GB" sz="2800" b="1">
            <a:solidFill>
              <a:schemeClr val="tx1"/>
            </a:solidFill>
          </a:endParaRPr>
        </a:p>
      </dgm:t>
    </dgm:pt>
    <dgm:pt modelId="{68292EBC-F578-4B89-8B1D-F6F35061F6DC}">
      <dgm:prSet phldrT="[Text]" custT="1"/>
      <dgm:spPr/>
      <dgm:t>
        <a:bodyPr/>
        <a:lstStyle/>
        <a:p>
          <a:r>
            <a:rPr lang="en-US" sz="1800" b="1" i="1" dirty="0" smtClean="0">
              <a:solidFill>
                <a:schemeClr val="tx1"/>
              </a:solidFill>
            </a:rPr>
            <a:t>Educational background : PGDM</a:t>
          </a:r>
          <a:endParaRPr lang="en-GB" sz="1800" b="1" i="1" dirty="0">
            <a:solidFill>
              <a:schemeClr val="tx1"/>
            </a:solidFill>
          </a:endParaRPr>
        </a:p>
      </dgm:t>
    </dgm:pt>
    <dgm:pt modelId="{35B3C4F1-DA26-4402-A126-0BF0A71E7A7C}" type="parTrans" cxnId="{7354BB99-CD55-493D-AD39-2A2EAB5A0F5C}">
      <dgm:prSet/>
      <dgm:spPr/>
      <dgm:t>
        <a:bodyPr/>
        <a:lstStyle/>
        <a:p>
          <a:endParaRPr lang="en-GB" sz="2800" b="1">
            <a:solidFill>
              <a:schemeClr val="tx1"/>
            </a:solidFill>
          </a:endParaRPr>
        </a:p>
      </dgm:t>
    </dgm:pt>
    <dgm:pt modelId="{E7087D15-DE8F-46B9-A08B-14DFC1457358}" type="sibTrans" cxnId="{7354BB99-CD55-493D-AD39-2A2EAB5A0F5C}">
      <dgm:prSet/>
      <dgm:spPr/>
      <dgm:t>
        <a:bodyPr/>
        <a:lstStyle/>
        <a:p>
          <a:endParaRPr lang="en-GB" sz="2800" b="1">
            <a:solidFill>
              <a:schemeClr val="tx1"/>
            </a:solidFill>
          </a:endParaRPr>
        </a:p>
      </dgm:t>
    </dgm:pt>
    <dgm:pt modelId="{2ECE1415-8D33-4529-B206-159834B99F0C}">
      <dgm:prSet phldrT="[Text]" custT="1"/>
      <dgm:spPr/>
      <dgm:t>
        <a:bodyPr/>
        <a:lstStyle/>
        <a:p>
          <a:r>
            <a:rPr lang="en-US" sz="1800" b="1" i="1" dirty="0" smtClean="0">
              <a:solidFill>
                <a:schemeClr val="tx1"/>
              </a:solidFill>
            </a:rPr>
            <a:t>Institute: Indo-German Training Center , Bangalore</a:t>
          </a:r>
          <a:endParaRPr lang="en-GB" sz="1800" b="1" i="1" dirty="0">
            <a:solidFill>
              <a:schemeClr val="tx1"/>
            </a:solidFill>
          </a:endParaRPr>
        </a:p>
      </dgm:t>
    </dgm:pt>
    <dgm:pt modelId="{112BB2EF-298B-44A0-842F-DA315EEE8013}" type="parTrans" cxnId="{2FCCA695-71C7-4E6E-A6B1-F5143EA9BCF8}">
      <dgm:prSet/>
      <dgm:spPr/>
      <dgm:t>
        <a:bodyPr/>
        <a:lstStyle/>
        <a:p>
          <a:endParaRPr lang="en-GB" sz="2800" b="1">
            <a:solidFill>
              <a:schemeClr val="tx1"/>
            </a:solidFill>
          </a:endParaRPr>
        </a:p>
      </dgm:t>
    </dgm:pt>
    <dgm:pt modelId="{04695167-0F56-43E3-80A4-76EDA29D6A1F}" type="sibTrans" cxnId="{2FCCA695-71C7-4E6E-A6B1-F5143EA9BCF8}">
      <dgm:prSet/>
      <dgm:spPr/>
      <dgm:t>
        <a:bodyPr/>
        <a:lstStyle/>
        <a:p>
          <a:endParaRPr lang="en-GB" sz="2800" b="1">
            <a:solidFill>
              <a:schemeClr val="tx1"/>
            </a:solidFill>
          </a:endParaRPr>
        </a:p>
      </dgm:t>
    </dgm:pt>
    <dgm:pt modelId="{3F25E3B6-3364-41C0-9035-99D280D47062}">
      <dgm:prSet phldrT="[Text]" custT="1"/>
      <dgm:spPr/>
      <dgm:t>
        <a:bodyPr/>
        <a:lstStyle/>
        <a:p>
          <a:r>
            <a:rPr lang="en-US" sz="1800" b="1" i="1" dirty="0" smtClean="0">
              <a:solidFill>
                <a:schemeClr val="tx1"/>
              </a:solidFill>
            </a:rPr>
            <a:t>NCAT roll number: 12699 (Category-4)</a:t>
          </a:r>
          <a:endParaRPr lang="en-GB" sz="1800" b="1" i="1" dirty="0">
            <a:solidFill>
              <a:schemeClr val="tx1"/>
            </a:solidFill>
          </a:endParaRPr>
        </a:p>
      </dgm:t>
    </dgm:pt>
    <dgm:pt modelId="{754D6390-4DEA-4A4C-884A-6D786594E1DF}" type="parTrans" cxnId="{64B0E943-9E69-4CFE-9C9E-92F6BB628BA8}">
      <dgm:prSet/>
      <dgm:spPr/>
      <dgm:t>
        <a:bodyPr/>
        <a:lstStyle/>
        <a:p>
          <a:endParaRPr lang="en-GB" sz="2800" b="1">
            <a:solidFill>
              <a:schemeClr val="tx1"/>
            </a:solidFill>
          </a:endParaRPr>
        </a:p>
      </dgm:t>
    </dgm:pt>
    <dgm:pt modelId="{B11F95DB-2132-4C5E-91DC-CA24A0EE83D0}" type="sibTrans" cxnId="{64B0E943-9E69-4CFE-9C9E-92F6BB628BA8}">
      <dgm:prSet/>
      <dgm:spPr/>
      <dgm:t>
        <a:bodyPr/>
        <a:lstStyle/>
        <a:p>
          <a:endParaRPr lang="en-GB" sz="2800" b="1">
            <a:solidFill>
              <a:schemeClr val="tx1"/>
            </a:solidFill>
          </a:endParaRPr>
        </a:p>
      </dgm:t>
    </dgm:pt>
    <dgm:pt modelId="{5FAC4B1B-9696-4FE5-A8D9-CCC5212087AE}">
      <dgm:prSet phldrT="[Text]" custT="1"/>
      <dgm:spPr/>
      <dgm:t>
        <a:bodyPr/>
        <a:lstStyle/>
        <a:p>
          <a:r>
            <a:rPr lang="en-US" sz="1800" b="1" smtClean="0">
              <a:solidFill>
                <a:schemeClr val="tx1"/>
              </a:solidFill>
            </a:rPr>
            <a:t>P HEMANTH SAGAR REDDY</a:t>
          </a:r>
          <a:endParaRPr lang="en-GB" sz="1800" b="1" i="1" dirty="0">
            <a:solidFill>
              <a:schemeClr val="tx1"/>
            </a:solidFill>
          </a:endParaRPr>
        </a:p>
      </dgm:t>
    </dgm:pt>
    <dgm:pt modelId="{BDAEF33E-6056-4B71-8E71-8B98A13233E1}" type="parTrans" cxnId="{9618C4EC-BB5E-4DE0-9992-CE5177AE9178}">
      <dgm:prSet/>
      <dgm:spPr/>
      <dgm:t>
        <a:bodyPr/>
        <a:lstStyle/>
        <a:p>
          <a:endParaRPr lang="en-GB"/>
        </a:p>
      </dgm:t>
    </dgm:pt>
    <dgm:pt modelId="{2C1D7B42-C637-49A4-A455-33F6AC35EC96}" type="sibTrans" cxnId="{9618C4EC-BB5E-4DE0-9992-CE5177AE9178}">
      <dgm:prSet/>
      <dgm:spPr/>
      <dgm:t>
        <a:bodyPr/>
        <a:lstStyle/>
        <a:p>
          <a:endParaRPr lang="en-GB"/>
        </a:p>
      </dgm:t>
    </dgm:pt>
    <dgm:pt modelId="{B4B0DFC9-7581-4F2C-8DEB-85BA4CB0A375}">
      <dgm:prSet phldrT="[Text]"/>
      <dgm:spPr/>
      <dgm:t>
        <a:bodyPr/>
        <a:lstStyle/>
        <a:p>
          <a:r>
            <a:rPr lang="en-US" b="1" i="1" dirty="0" smtClean="0">
              <a:solidFill>
                <a:schemeClr val="tx1"/>
              </a:solidFill>
            </a:rPr>
            <a:t>Educational background: </a:t>
          </a:r>
          <a:r>
            <a:rPr lang="en-US" b="1" i="1" dirty="0" err="1" smtClean="0">
              <a:solidFill>
                <a:schemeClr val="tx1"/>
              </a:solidFill>
            </a:rPr>
            <a:t>B.Tech</a:t>
          </a:r>
          <a:endParaRPr lang="en-GB" b="1" i="1" dirty="0">
            <a:solidFill>
              <a:schemeClr val="tx1"/>
            </a:solidFill>
          </a:endParaRPr>
        </a:p>
      </dgm:t>
    </dgm:pt>
    <dgm:pt modelId="{16049D02-C98C-4F2B-BDAC-27FA23B5622D}" type="parTrans" cxnId="{2F532C40-1C6B-4D92-BDEA-DD0016612FFD}">
      <dgm:prSet/>
      <dgm:spPr/>
      <dgm:t>
        <a:bodyPr/>
        <a:lstStyle/>
        <a:p>
          <a:endParaRPr lang="en-GB"/>
        </a:p>
      </dgm:t>
    </dgm:pt>
    <dgm:pt modelId="{501E1C17-3D6E-4FFD-9843-AF2D66C7AD3E}" type="sibTrans" cxnId="{2F532C40-1C6B-4D92-BDEA-DD0016612FFD}">
      <dgm:prSet/>
      <dgm:spPr/>
      <dgm:t>
        <a:bodyPr/>
        <a:lstStyle/>
        <a:p>
          <a:endParaRPr lang="en-GB"/>
        </a:p>
      </dgm:t>
    </dgm:pt>
    <dgm:pt modelId="{C259CEDC-6BE0-4F6F-A743-B756C91C25A5}">
      <dgm:prSet phldrT="[Text]"/>
      <dgm:spPr/>
      <dgm:t>
        <a:bodyPr/>
        <a:lstStyle/>
        <a:p>
          <a:r>
            <a:rPr lang="en-US" b="1" i="1" dirty="0" smtClean="0">
              <a:solidFill>
                <a:schemeClr val="tx1"/>
              </a:solidFill>
            </a:rPr>
            <a:t>Institute: KL University</a:t>
          </a:r>
          <a:endParaRPr lang="en-GB" b="1" i="1" dirty="0">
            <a:solidFill>
              <a:schemeClr val="tx1"/>
            </a:solidFill>
          </a:endParaRPr>
        </a:p>
      </dgm:t>
    </dgm:pt>
    <dgm:pt modelId="{94243D46-15DC-4AB5-9685-A6A3BEBC29A2}" type="parTrans" cxnId="{2A443C9F-4C0F-4C8E-BCCB-36F054C3CC4B}">
      <dgm:prSet/>
      <dgm:spPr/>
      <dgm:t>
        <a:bodyPr/>
        <a:lstStyle/>
        <a:p>
          <a:endParaRPr lang="en-GB"/>
        </a:p>
      </dgm:t>
    </dgm:pt>
    <dgm:pt modelId="{EA143E38-75A2-405E-AC3A-197850884FCF}" type="sibTrans" cxnId="{2A443C9F-4C0F-4C8E-BCCB-36F054C3CC4B}">
      <dgm:prSet/>
      <dgm:spPr/>
      <dgm:t>
        <a:bodyPr/>
        <a:lstStyle/>
        <a:p>
          <a:endParaRPr lang="en-GB"/>
        </a:p>
      </dgm:t>
    </dgm:pt>
    <dgm:pt modelId="{F7C1A33C-EDC1-4D68-B89A-011496D7F52C}">
      <dgm:prSet phldrT="[Text]"/>
      <dgm:spPr/>
      <dgm:t>
        <a:bodyPr/>
        <a:lstStyle/>
        <a:p>
          <a:r>
            <a:rPr lang="en-US" b="1" i="1" dirty="0" smtClean="0">
              <a:solidFill>
                <a:schemeClr val="tx1"/>
              </a:solidFill>
            </a:rPr>
            <a:t>NCAT roll number:16419 (Category-2)</a:t>
          </a:r>
          <a:endParaRPr lang="en-GB" b="1" i="1" dirty="0">
            <a:solidFill>
              <a:schemeClr val="tx1"/>
            </a:solidFill>
          </a:endParaRPr>
        </a:p>
      </dgm:t>
    </dgm:pt>
    <dgm:pt modelId="{BF600E06-4415-48DC-8FB4-0ED00A1936A5}" type="parTrans" cxnId="{A6B8A7EE-603D-4377-A497-7303A5BAC290}">
      <dgm:prSet/>
      <dgm:spPr/>
      <dgm:t>
        <a:bodyPr/>
        <a:lstStyle/>
        <a:p>
          <a:endParaRPr lang="en-GB"/>
        </a:p>
      </dgm:t>
    </dgm:pt>
    <dgm:pt modelId="{D69ED285-802C-4879-9EEA-A68127E235D6}" type="sibTrans" cxnId="{A6B8A7EE-603D-4377-A497-7303A5BAC290}">
      <dgm:prSet/>
      <dgm:spPr/>
      <dgm:t>
        <a:bodyPr/>
        <a:lstStyle/>
        <a:p>
          <a:endParaRPr lang="en-GB"/>
        </a:p>
      </dgm:t>
    </dgm:pt>
    <dgm:pt modelId="{5B060358-55CD-4BC5-8055-0A9E752A058A}" type="pres">
      <dgm:prSet presAssocID="{1062282C-19BF-4CBA-81EA-7ED754AA3F0D}" presName="linear" presStyleCnt="0">
        <dgm:presLayoutVars>
          <dgm:dir/>
          <dgm:animLvl val="lvl"/>
          <dgm:resizeHandles val="exact"/>
        </dgm:presLayoutVars>
      </dgm:prSet>
      <dgm:spPr/>
      <dgm:t>
        <a:bodyPr/>
        <a:lstStyle/>
        <a:p>
          <a:endParaRPr lang="en-GB"/>
        </a:p>
      </dgm:t>
    </dgm:pt>
    <dgm:pt modelId="{3D9C79ED-BAC8-43C6-932A-79ECF77DC027}" type="pres">
      <dgm:prSet presAssocID="{C4880BF9-2284-4930-9ECD-FE557854D9CB}" presName="parentLin" presStyleCnt="0"/>
      <dgm:spPr/>
      <dgm:t>
        <a:bodyPr/>
        <a:lstStyle/>
        <a:p>
          <a:endParaRPr lang="en-GB"/>
        </a:p>
      </dgm:t>
    </dgm:pt>
    <dgm:pt modelId="{D30399AD-3051-4972-A327-851464288501}" type="pres">
      <dgm:prSet presAssocID="{C4880BF9-2284-4930-9ECD-FE557854D9CB}" presName="parentLeftMargin" presStyleLbl="node1" presStyleIdx="0" presStyleCnt="4"/>
      <dgm:spPr/>
      <dgm:t>
        <a:bodyPr/>
        <a:lstStyle/>
        <a:p>
          <a:endParaRPr lang="en-GB"/>
        </a:p>
      </dgm:t>
    </dgm:pt>
    <dgm:pt modelId="{221A67F3-2B30-4760-8506-D4626C2B7B3A}" type="pres">
      <dgm:prSet presAssocID="{C4880BF9-2284-4930-9ECD-FE557854D9CB}" presName="parentText" presStyleLbl="node1" presStyleIdx="0" presStyleCnt="4">
        <dgm:presLayoutVars>
          <dgm:chMax val="0"/>
          <dgm:bulletEnabled val="1"/>
        </dgm:presLayoutVars>
      </dgm:prSet>
      <dgm:spPr/>
      <dgm:t>
        <a:bodyPr/>
        <a:lstStyle/>
        <a:p>
          <a:endParaRPr lang="en-GB"/>
        </a:p>
      </dgm:t>
    </dgm:pt>
    <dgm:pt modelId="{E5AAB7D9-B767-4283-8D3C-E0C154890346}" type="pres">
      <dgm:prSet presAssocID="{C4880BF9-2284-4930-9ECD-FE557854D9CB}" presName="negativeSpace" presStyleCnt="0"/>
      <dgm:spPr/>
      <dgm:t>
        <a:bodyPr/>
        <a:lstStyle/>
        <a:p>
          <a:endParaRPr lang="en-GB"/>
        </a:p>
      </dgm:t>
    </dgm:pt>
    <dgm:pt modelId="{C71B6D47-006A-4E6D-A6D7-0957C556A798}" type="pres">
      <dgm:prSet presAssocID="{C4880BF9-2284-4930-9ECD-FE557854D9CB}" presName="childText" presStyleLbl="conFgAcc1" presStyleIdx="0" presStyleCnt="4">
        <dgm:presLayoutVars>
          <dgm:bulletEnabled val="1"/>
        </dgm:presLayoutVars>
      </dgm:prSet>
      <dgm:spPr/>
      <dgm:t>
        <a:bodyPr/>
        <a:lstStyle/>
        <a:p>
          <a:endParaRPr lang="en-GB"/>
        </a:p>
      </dgm:t>
    </dgm:pt>
    <dgm:pt modelId="{FCEE3CA1-6E83-4155-BE35-8304F765BF9A}" type="pres">
      <dgm:prSet presAssocID="{05417EF5-ED3C-42F1-AF7D-C09D8A01AFFC}" presName="spaceBetweenRectangles" presStyleCnt="0"/>
      <dgm:spPr/>
      <dgm:t>
        <a:bodyPr/>
        <a:lstStyle/>
        <a:p>
          <a:endParaRPr lang="en-GB"/>
        </a:p>
      </dgm:t>
    </dgm:pt>
    <dgm:pt modelId="{2605CC28-FC58-45ED-801A-BC44E0C0647F}" type="pres">
      <dgm:prSet presAssocID="{5FAC4B1B-9696-4FE5-A8D9-CCC5212087AE}" presName="parentLin" presStyleCnt="0"/>
      <dgm:spPr/>
    </dgm:pt>
    <dgm:pt modelId="{A820EE40-5E2E-400A-9FD3-123CEB044BF4}" type="pres">
      <dgm:prSet presAssocID="{5FAC4B1B-9696-4FE5-A8D9-CCC5212087AE}" presName="parentLeftMargin" presStyleLbl="node1" presStyleIdx="0" presStyleCnt="4"/>
      <dgm:spPr/>
      <dgm:t>
        <a:bodyPr/>
        <a:lstStyle/>
        <a:p>
          <a:endParaRPr lang="en-GB"/>
        </a:p>
      </dgm:t>
    </dgm:pt>
    <dgm:pt modelId="{C1DA40D9-0458-4E93-A2D3-6251B95EBFEC}" type="pres">
      <dgm:prSet presAssocID="{5FAC4B1B-9696-4FE5-A8D9-CCC5212087AE}" presName="parentText" presStyleLbl="node1" presStyleIdx="1" presStyleCnt="4">
        <dgm:presLayoutVars>
          <dgm:chMax val="0"/>
          <dgm:bulletEnabled val="1"/>
        </dgm:presLayoutVars>
      </dgm:prSet>
      <dgm:spPr/>
      <dgm:t>
        <a:bodyPr/>
        <a:lstStyle/>
        <a:p>
          <a:endParaRPr lang="en-GB"/>
        </a:p>
      </dgm:t>
    </dgm:pt>
    <dgm:pt modelId="{13460907-D4E7-4287-B096-C3407C304DA3}" type="pres">
      <dgm:prSet presAssocID="{5FAC4B1B-9696-4FE5-A8D9-CCC5212087AE}" presName="negativeSpace" presStyleCnt="0"/>
      <dgm:spPr/>
    </dgm:pt>
    <dgm:pt modelId="{F2F1C5DD-39C2-40C1-8303-6F38CE390F7D}" type="pres">
      <dgm:prSet presAssocID="{5FAC4B1B-9696-4FE5-A8D9-CCC5212087AE}" presName="childText" presStyleLbl="conFgAcc1" presStyleIdx="1" presStyleCnt="4">
        <dgm:presLayoutVars>
          <dgm:bulletEnabled val="1"/>
        </dgm:presLayoutVars>
      </dgm:prSet>
      <dgm:spPr/>
      <dgm:t>
        <a:bodyPr/>
        <a:lstStyle/>
        <a:p>
          <a:endParaRPr lang="en-GB"/>
        </a:p>
      </dgm:t>
    </dgm:pt>
    <dgm:pt modelId="{8729121B-2478-4857-8553-35D13A919AEE}" type="pres">
      <dgm:prSet presAssocID="{2C1D7B42-C637-49A4-A455-33F6AC35EC96}" presName="spaceBetweenRectangles" presStyleCnt="0"/>
      <dgm:spPr/>
    </dgm:pt>
    <dgm:pt modelId="{EBB3BE5F-7BAE-46CC-BEAD-35FD40928E28}" type="pres">
      <dgm:prSet presAssocID="{DEDB3CBD-D3DD-4893-B162-E8B24C565AF8}" presName="parentLin" presStyleCnt="0"/>
      <dgm:spPr/>
      <dgm:t>
        <a:bodyPr/>
        <a:lstStyle/>
        <a:p>
          <a:endParaRPr lang="en-GB"/>
        </a:p>
      </dgm:t>
    </dgm:pt>
    <dgm:pt modelId="{E1656829-FF9D-48C8-9AF0-F57D8C9DD64E}" type="pres">
      <dgm:prSet presAssocID="{DEDB3CBD-D3DD-4893-B162-E8B24C565AF8}" presName="parentLeftMargin" presStyleLbl="node1" presStyleIdx="1" presStyleCnt="4"/>
      <dgm:spPr/>
      <dgm:t>
        <a:bodyPr/>
        <a:lstStyle/>
        <a:p>
          <a:endParaRPr lang="en-GB"/>
        </a:p>
      </dgm:t>
    </dgm:pt>
    <dgm:pt modelId="{67FCFB2F-42F0-4F71-977F-CFA23A00FD44}" type="pres">
      <dgm:prSet presAssocID="{DEDB3CBD-D3DD-4893-B162-E8B24C565AF8}" presName="parentText" presStyleLbl="node1" presStyleIdx="2" presStyleCnt="4">
        <dgm:presLayoutVars>
          <dgm:chMax val="0"/>
          <dgm:bulletEnabled val="1"/>
        </dgm:presLayoutVars>
      </dgm:prSet>
      <dgm:spPr/>
      <dgm:t>
        <a:bodyPr/>
        <a:lstStyle/>
        <a:p>
          <a:endParaRPr lang="en-GB"/>
        </a:p>
      </dgm:t>
    </dgm:pt>
    <dgm:pt modelId="{8BE0D2C3-B780-4AB3-8C9B-1FDA27679C4D}" type="pres">
      <dgm:prSet presAssocID="{DEDB3CBD-D3DD-4893-B162-E8B24C565AF8}" presName="negativeSpace" presStyleCnt="0"/>
      <dgm:spPr/>
      <dgm:t>
        <a:bodyPr/>
        <a:lstStyle/>
        <a:p>
          <a:endParaRPr lang="en-GB"/>
        </a:p>
      </dgm:t>
    </dgm:pt>
    <dgm:pt modelId="{94E3B047-F5DE-47AF-BB20-23C09749010E}" type="pres">
      <dgm:prSet presAssocID="{DEDB3CBD-D3DD-4893-B162-E8B24C565AF8}" presName="childText" presStyleLbl="conFgAcc1" presStyleIdx="2" presStyleCnt="4">
        <dgm:presLayoutVars>
          <dgm:bulletEnabled val="1"/>
        </dgm:presLayoutVars>
      </dgm:prSet>
      <dgm:spPr/>
      <dgm:t>
        <a:bodyPr/>
        <a:lstStyle/>
        <a:p>
          <a:endParaRPr lang="en-GB"/>
        </a:p>
      </dgm:t>
    </dgm:pt>
    <dgm:pt modelId="{9E76E0C9-C667-408D-A185-AA0FF440A667}" type="pres">
      <dgm:prSet presAssocID="{080F098E-EF4C-4A5E-8849-57C83C8FCB71}" presName="spaceBetweenRectangles" presStyleCnt="0"/>
      <dgm:spPr/>
      <dgm:t>
        <a:bodyPr/>
        <a:lstStyle/>
        <a:p>
          <a:endParaRPr lang="en-GB"/>
        </a:p>
      </dgm:t>
    </dgm:pt>
    <dgm:pt modelId="{9B13A5DA-A305-47E0-86ED-AE9914F6AC3D}" type="pres">
      <dgm:prSet presAssocID="{7DDFA7D0-4252-472A-8C2B-F6C7E51C63EA}" presName="parentLin" presStyleCnt="0"/>
      <dgm:spPr/>
      <dgm:t>
        <a:bodyPr/>
        <a:lstStyle/>
        <a:p>
          <a:endParaRPr lang="en-GB"/>
        </a:p>
      </dgm:t>
    </dgm:pt>
    <dgm:pt modelId="{0F6C98EE-EA55-4C94-8CA3-97A3971E97CE}" type="pres">
      <dgm:prSet presAssocID="{7DDFA7D0-4252-472A-8C2B-F6C7E51C63EA}" presName="parentLeftMargin" presStyleLbl="node1" presStyleIdx="2" presStyleCnt="4"/>
      <dgm:spPr/>
      <dgm:t>
        <a:bodyPr/>
        <a:lstStyle/>
        <a:p>
          <a:endParaRPr lang="en-GB"/>
        </a:p>
      </dgm:t>
    </dgm:pt>
    <dgm:pt modelId="{41624851-1BFC-45EA-8405-FB7AAAD6F9FA}" type="pres">
      <dgm:prSet presAssocID="{7DDFA7D0-4252-472A-8C2B-F6C7E51C63EA}" presName="parentText" presStyleLbl="node1" presStyleIdx="3" presStyleCnt="4">
        <dgm:presLayoutVars>
          <dgm:chMax val="0"/>
          <dgm:bulletEnabled val="1"/>
        </dgm:presLayoutVars>
      </dgm:prSet>
      <dgm:spPr/>
      <dgm:t>
        <a:bodyPr/>
        <a:lstStyle/>
        <a:p>
          <a:endParaRPr lang="en-GB"/>
        </a:p>
      </dgm:t>
    </dgm:pt>
    <dgm:pt modelId="{92A2B87F-F1E8-4AA6-80D2-5A056A190E01}" type="pres">
      <dgm:prSet presAssocID="{7DDFA7D0-4252-472A-8C2B-F6C7E51C63EA}" presName="negativeSpace" presStyleCnt="0"/>
      <dgm:spPr/>
      <dgm:t>
        <a:bodyPr/>
        <a:lstStyle/>
        <a:p>
          <a:endParaRPr lang="en-GB"/>
        </a:p>
      </dgm:t>
    </dgm:pt>
    <dgm:pt modelId="{F3891F92-B896-4B7F-A81E-C3806E948B73}" type="pres">
      <dgm:prSet presAssocID="{7DDFA7D0-4252-472A-8C2B-F6C7E51C63EA}" presName="childText" presStyleLbl="conFgAcc1" presStyleIdx="3" presStyleCnt="4">
        <dgm:presLayoutVars>
          <dgm:bulletEnabled val="1"/>
        </dgm:presLayoutVars>
      </dgm:prSet>
      <dgm:spPr/>
      <dgm:t>
        <a:bodyPr/>
        <a:lstStyle/>
        <a:p>
          <a:endParaRPr lang="en-GB"/>
        </a:p>
      </dgm:t>
    </dgm:pt>
  </dgm:ptLst>
  <dgm:cxnLst>
    <dgm:cxn modelId="{905577EA-C5DE-43DB-B0F4-AECAA4B5D552}" type="presOf" srcId="{7DDFA7D0-4252-472A-8C2B-F6C7E51C63EA}" destId="{41624851-1BFC-45EA-8405-FB7AAAD6F9FA}" srcOrd="1" destOrd="0" presId="urn:microsoft.com/office/officeart/2005/8/layout/list1"/>
    <dgm:cxn modelId="{93EABE74-F38F-475C-9A11-AC679B8581F3}" type="presOf" srcId="{5FAC4B1B-9696-4FE5-A8D9-CCC5212087AE}" destId="{C1DA40D9-0458-4E93-A2D3-6251B95EBFEC}" srcOrd="1" destOrd="0" presId="urn:microsoft.com/office/officeart/2005/8/layout/list1"/>
    <dgm:cxn modelId="{5F36420C-56C2-4C85-981F-8265FC55A3CD}" type="presOf" srcId="{5FAC4B1B-9696-4FE5-A8D9-CCC5212087AE}" destId="{A820EE40-5E2E-400A-9FD3-123CEB044BF4}" srcOrd="0" destOrd="0" presId="urn:microsoft.com/office/officeart/2005/8/layout/list1"/>
    <dgm:cxn modelId="{68D50F46-E6FD-4E5F-B1BD-C64AC1DE3319}" type="presOf" srcId="{3F25E3B6-3364-41C0-9035-99D280D47062}" destId="{F3891F92-B896-4B7F-A81E-C3806E948B73}" srcOrd="0" destOrd="2" presId="urn:microsoft.com/office/officeart/2005/8/layout/list1"/>
    <dgm:cxn modelId="{43FA5225-DCEF-485C-B7E5-251C01112C99}" type="presOf" srcId="{A8404870-B211-4610-AE73-3BEC2A41F243}" destId="{94E3B047-F5DE-47AF-BB20-23C09749010E}" srcOrd="0" destOrd="0" presId="urn:microsoft.com/office/officeart/2005/8/layout/list1"/>
    <dgm:cxn modelId="{6EC1EC52-614A-4264-815E-A45CFDFB1544}" srcId="{C4880BF9-2284-4930-9ECD-FE557854D9CB}" destId="{92853316-85D8-40DF-A5C3-9F1F90FBB327}" srcOrd="1" destOrd="0" parTransId="{109D3EF6-EF09-4F9F-801D-C2B8C950D84E}" sibTransId="{0217EA73-763C-4A78-9471-78A1329E478B}"/>
    <dgm:cxn modelId="{9618C4EC-BB5E-4DE0-9992-CE5177AE9178}" srcId="{1062282C-19BF-4CBA-81EA-7ED754AA3F0D}" destId="{5FAC4B1B-9696-4FE5-A8D9-CCC5212087AE}" srcOrd="1" destOrd="0" parTransId="{BDAEF33E-6056-4B71-8E71-8B98A13233E1}" sibTransId="{2C1D7B42-C637-49A4-A455-33F6AC35EC96}"/>
    <dgm:cxn modelId="{D4FC9309-D372-439B-90DC-D4E7164A3956}" type="presOf" srcId="{DEDB3CBD-D3DD-4893-B162-E8B24C565AF8}" destId="{67FCFB2F-42F0-4F71-977F-CFA23A00FD44}" srcOrd="1" destOrd="0" presId="urn:microsoft.com/office/officeart/2005/8/layout/list1"/>
    <dgm:cxn modelId="{A4D2938C-1638-46F3-8BDA-96D4F15B0910}" type="presOf" srcId="{F7C1A33C-EDC1-4D68-B89A-011496D7F52C}" destId="{F2F1C5DD-39C2-40C1-8303-6F38CE390F7D}" srcOrd="0" destOrd="2" presId="urn:microsoft.com/office/officeart/2005/8/layout/list1"/>
    <dgm:cxn modelId="{0D26F7BD-378A-425F-98A7-C6319AF95019}" srcId="{1062282C-19BF-4CBA-81EA-7ED754AA3F0D}" destId="{7DDFA7D0-4252-472A-8C2B-F6C7E51C63EA}" srcOrd="3" destOrd="0" parTransId="{94648DF7-FE51-4E62-B68A-2EF543935FE9}" sibTransId="{27495C27-1E25-4248-B717-E5DC8F8CF43F}"/>
    <dgm:cxn modelId="{49313E2D-3CB0-4DD1-B979-CF60A3668AEF}" srcId="{1062282C-19BF-4CBA-81EA-7ED754AA3F0D}" destId="{C4880BF9-2284-4930-9ECD-FE557854D9CB}" srcOrd="0" destOrd="0" parTransId="{C946AD46-4E1F-4ABB-B1AA-6B29D7E5C714}" sibTransId="{05417EF5-ED3C-42F1-AF7D-C09D8A01AFFC}"/>
    <dgm:cxn modelId="{1B013085-653C-4DDC-BB9F-995CBD354C14}" type="presOf" srcId="{2ECE1415-8D33-4529-B206-159834B99F0C}" destId="{F3891F92-B896-4B7F-A81E-C3806E948B73}" srcOrd="0" destOrd="1" presId="urn:microsoft.com/office/officeart/2005/8/layout/list1"/>
    <dgm:cxn modelId="{184423BF-695B-4621-B32A-55B2E111AF91}" srcId="{DEDB3CBD-D3DD-4893-B162-E8B24C565AF8}" destId="{A8404870-B211-4610-AE73-3BEC2A41F243}" srcOrd="0" destOrd="0" parTransId="{1006CFA3-FE54-47A2-8136-B47F65DCBB18}" sibTransId="{89585B45-3630-4A7B-AA60-5AA419BC9503}"/>
    <dgm:cxn modelId="{19E1DDFD-999A-4370-B516-63B3784F9C89}" type="presOf" srcId="{92853316-85D8-40DF-A5C3-9F1F90FBB327}" destId="{C71B6D47-006A-4E6D-A6D7-0957C556A798}" srcOrd="0" destOrd="1" presId="urn:microsoft.com/office/officeart/2005/8/layout/list1"/>
    <dgm:cxn modelId="{498E3942-94FC-46A2-8910-0CC491038A3F}" type="presOf" srcId="{C4880BF9-2284-4930-9ECD-FE557854D9CB}" destId="{221A67F3-2B30-4760-8506-D4626C2B7B3A}" srcOrd="1" destOrd="0" presId="urn:microsoft.com/office/officeart/2005/8/layout/list1"/>
    <dgm:cxn modelId="{A37B9E4F-E0EB-4A0B-99C2-1E99D17D219B}" srcId="{DEDB3CBD-D3DD-4893-B162-E8B24C565AF8}" destId="{E221E0E9-5F3C-4FDE-A1C9-DA35E7F4D50E}" srcOrd="1" destOrd="0" parTransId="{FF003634-F72C-4EAE-B8F5-F56668642058}" sibTransId="{9A081562-1355-453F-8031-6C3F813BC22B}"/>
    <dgm:cxn modelId="{35581B4E-699B-41B6-A544-5BF5FEB52A59}" type="presOf" srcId="{B4B0DFC9-7581-4F2C-8DEB-85BA4CB0A375}" destId="{F2F1C5DD-39C2-40C1-8303-6F38CE390F7D}" srcOrd="0" destOrd="0" presId="urn:microsoft.com/office/officeart/2005/8/layout/list1"/>
    <dgm:cxn modelId="{A6B8A7EE-603D-4377-A497-7303A5BAC290}" srcId="{5FAC4B1B-9696-4FE5-A8D9-CCC5212087AE}" destId="{F7C1A33C-EDC1-4D68-B89A-011496D7F52C}" srcOrd="2" destOrd="0" parTransId="{BF600E06-4415-48DC-8FB4-0ED00A1936A5}" sibTransId="{D69ED285-802C-4879-9EEA-A68127E235D6}"/>
    <dgm:cxn modelId="{2F532C40-1C6B-4D92-BDEA-DD0016612FFD}" srcId="{5FAC4B1B-9696-4FE5-A8D9-CCC5212087AE}" destId="{B4B0DFC9-7581-4F2C-8DEB-85BA4CB0A375}" srcOrd="0" destOrd="0" parTransId="{16049D02-C98C-4F2B-BDAC-27FA23B5622D}" sibTransId="{501E1C17-3D6E-4FFD-9843-AF2D66C7AD3E}"/>
    <dgm:cxn modelId="{3C747C5A-79C5-4005-86B0-2B03566BA7B2}" type="presOf" srcId="{1FD9B192-BBAD-4AFB-81E1-212C251825AD}" destId="{C71B6D47-006A-4E6D-A6D7-0957C556A798}" srcOrd="0" destOrd="0" presId="urn:microsoft.com/office/officeart/2005/8/layout/list1"/>
    <dgm:cxn modelId="{CF4EB9C2-AA82-4261-AB2F-361DA60D1054}" srcId="{1062282C-19BF-4CBA-81EA-7ED754AA3F0D}" destId="{DEDB3CBD-D3DD-4893-B162-E8B24C565AF8}" srcOrd="2" destOrd="0" parTransId="{4F644782-7252-4E4E-83CD-1B946543FC03}" sibTransId="{080F098E-EF4C-4A5E-8849-57C83C8FCB71}"/>
    <dgm:cxn modelId="{2CF5FD2D-AAB5-41A4-A372-CE89831F5ACD}" type="presOf" srcId="{C4880BF9-2284-4930-9ECD-FE557854D9CB}" destId="{D30399AD-3051-4972-A327-851464288501}" srcOrd="0" destOrd="0" presId="urn:microsoft.com/office/officeart/2005/8/layout/list1"/>
    <dgm:cxn modelId="{64B0E943-9E69-4CFE-9C9E-92F6BB628BA8}" srcId="{7DDFA7D0-4252-472A-8C2B-F6C7E51C63EA}" destId="{3F25E3B6-3364-41C0-9035-99D280D47062}" srcOrd="2" destOrd="0" parTransId="{754D6390-4DEA-4A4C-884A-6D786594E1DF}" sibTransId="{B11F95DB-2132-4C5E-91DC-CA24A0EE83D0}"/>
    <dgm:cxn modelId="{9B09C5AD-BB91-42A9-BA3F-D989A07AE3B5}" type="presOf" srcId="{68292EBC-F578-4B89-8B1D-F6F35061F6DC}" destId="{F3891F92-B896-4B7F-A81E-C3806E948B73}" srcOrd="0" destOrd="0" presId="urn:microsoft.com/office/officeart/2005/8/layout/list1"/>
    <dgm:cxn modelId="{7354BB99-CD55-493D-AD39-2A2EAB5A0F5C}" srcId="{7DDFA7D0-4252-472A-8C2B-F6C7E51C63EA}" destId="{68292EBC-F578-4B89-8B1D-F6F35061F6DC}" srcOrd="0" destOrd="0" parTransId="{35B3C4F1-DA26-4402-A126-0BF0A71E7A7C}" sibTransId="{E7087D15-DE8F-46B9-A08B-14DFC1457358}"/>
    <dgm:cxn modelId="{2FCCA695-71C7-4E6E-A6B1-F5143EA9BCF8}" srcId="{7DDFA7D0-4252-472A-8C2B-F6C7E51C63EA}" destId="{2ECE1415-8D33-4529-B206-159834B99F0C}" srcOrd="1" destOrd="0" parTransId="{112BB2EF-298B-44A0-842F-DA315EEE8013}" sibTransId="{04695167-0F56-43E3-80A4-76EDA29D6A1F}"/>
    <dgm:cxn modelId="{C4863E74-91BC-479C-897A-E47D7EBBAF13}" srcId="{C4880BF9-2284-4930-9ECD-FE557854D9CB}" destId="{1FD9B192-BBAD-4AFB-81E1-212C251825AD}" srcOrd="0" destOrd="0" parTransId="{21D5041B-3B8F-4B28-B9B3-21CE3F393E44}" sibTransId="{79352CD8-F170-4399-B037-EC01AE526A3A}"/>
    <dgm:cxn modelId="{92587B6B-5AC9-498D-82D2-C1705E96B240}" type="presOf" srcId="{1062282C-19BF-4CBA-81EA-7ED754AA3F0D}" destId="{5B060358-55CD-4BC5-8055-0A9E752A058A}" srcOrd="0" destOrd="0" presId="urn:microsoft.com/office/officeart/2005/8/layout/list1"/>
    <dgm:cxn modelId="{6E9DF878-3977-4B8D-9483-F4C136FD9CE2}" type="presOf" srcId="{56A44657-6957-4291-B24C-2F607063C684}" destId="{C71B6D47-006A-4E6D-A6D7-0957C556A798}" srcOrd="0" destOrd="2" presId="urn:microsoft.com/office/officeart/2005/8/layout/list1"/>
    <dgm:cxn modelId="{613B3337-F45B-4CC2-A914-31AF8A33186F}" type="presOf" srcId="{C259CEDC-6BE0-4F6F-A743-B756C91C25A5}" destId="{F2F1C5DD-39C2-40C1-8303-6F38CE390F7D}" srcOrd="0" destOrd="1" presId="urn:microsoft.com/office/officeart/2005/8/layout/list1"/>
    <dgm:cxn modelId="{C601DBFE-ABA5-458F-B0EC-C6FE5F90A11F}" type="presOf" srcId="{DEDB3CBD-D3DD-4893-B162-E8B24C565AF8}" destId="{E1656829-FF9D-48C8-9AF0-F57D8C9DD64E}" srcOrd="0" destOrd="0" presId="urn:microsoft.com/office/officeart/2005/8/layout/list1"/>
    <dgm:cxn modelId="{DE4BF013-2BBD-43B8-9A3F-0E7CF851D1E2}" srcId="{C4880BF9-2284-4930-9ECD-FE557854D9CB}" destId="{56A44657-6957-4291-B24C-2F607063C684}" srcOrd="2" destOrd="0" parTransId="{8DE06808-4DB1-4BDC-A68B-E910C0E61CC1}" sibTransId="{5FB4D5B5-471A-434D-9EB4-B6EFB4DAEEDE}"/>
    <dgm:cxn modelId="{B4613A31-41F8-4E5E-9570-76E24DD24168}" type="presOf" srcId="{7DDFA7D0-4252-472A-8C2B-F6C7E51C63EA}" destId="{0F6C98EE-EA55-4C94-8CA3-97A3971E97CE}" srcOrd="0" destOrd="0" presId="urn:microsoft.com/office/officeart/2005/8/layout/list1"/>
    <dgm:cxn modelId="{C6021B68-FC91-46C1-AAC4-2D0B72CE3712}" type="presOf" srcId="{E221E0E9-5F3C-4FDE-A1C9-DA35E7F4D50E}" destId="{94E3B047-F5DE-47AF-BB20-23C09749010E}" srcOrd="0" destOrd="1" presId="urn:microsoft.com/office/officeart/2005/8/layout/list1"/>
    <dgm:cxn modelId="{2A443C9F-4C0F-4C8E-BCCB-36F054C3CC4B}" srcId="{5FAC4B1B-9696-4FE5-A8D9-CCC5212087AE}" destId="{C259CEDC-6BE0-4F6F-A743-B756C91C25A5}" srcOrd="1" destOrd="0" parTransId="{94243D46-15DC-4AB5-9685-A6A3BEBC29A2}" sibTransId="{EA143E38-75A2-405E-AC3A-197850884FCF}"/>
    <dgm:cxn modelId="{DF6A9A76-1805-4057-B09B-9B142408CA3B}" type="presParOf" srcId="{5B060358-55CD-4BC5-8055-0A9E752A058A}" destId="{3D9C79ED-BAC8-43C6-932A-79ECF77DC027}" srcOrd="0" destOrd="0" presId="urn:microsoft.com/office/officeart/2005/8/layout/list1"/>
    <dgm:cxn modelId="{1DF49454-1470-4182-B04A-50319395F077}" type="presParOf" srcId="{3D9C79ED-BAC8-43C6-932A-79ECF77DC027}" destId="{D30399AD-3051-4972-A327-851464288501}" srcOrd="0" destOrd="0" presId="urn:microsoft.com/office/officeart/2005/8/layout/list1"/>
    <dgm:cxn modelId="{6947CA92-8870-47FE-8C99-173487D37A0D}" type="presParOf" srcId="{3D9C79ED-BAC8-43C6-932A-79ECF77DC027}" destId="{221A67F3-2B30-4760-8506-D4626C2B7B3A}" srcOrd="1" destOrd="0" presId="urn:microsoft.com/office/officeart/2005/8/layout/list1"/>
    <dgm:cxn modelId="{45A8269D-7320-49DB-901B-1407814BFC21}" type="presParOf" srcId="{5B060358-55CD-4BC5-8055-0A9E752A058A}" destId="{E5AAB7D9-B767-4283-8D3C-E0C154890346}" srcOrd="1" destOrd="0" presId="urn:microsoft.com/office/officeart/2005/8/layout/list1"/>
    <dgm:cxn modelId="{9EEEF841-F6E8-4D50-9549-33043B57FB19}" type="presParOf" srcId="{5B060358-55CD-4BC5-8055-0A9E752A058A}" destId="{C71B6D47-006A-4E6D-A6D7-0957C556A798}" srcOrd="2" destOrd="0" presId="urn:microsoft.com/office/officeart/2005/8/layout/list1"/>
    <dgm:cxn modelId="{29A11F68-173F-485C-8481-CF9A76FD7E1D}" type="presParOf" srcId="{5B060358-55CD-4BC5-8055-0A9E752A058A}" destId="{FCEE3CA1-6E83-4155-BE35-8304F765BF9A}" srcOrd="3" destOrd="0" presId="urn:microsoft.com/office/officeart/2005/8/layout/list1"/>
    <dgm:cxn modelId="{9C3C1FEB-97DE-4A33-9B2B-3F7412B52546}" type="presParOf" srcId="{5B060358-55CD-4BC5-8055-0A9E752A058A}" destId="{2605CC28-FC58-45ED-801A-BC44E0C0647F}" srcOrd="4" destOrd="0" presId="urn:microsoft.com/office/officeart/2005/8/layout/list1"/>
    <dgm:cxn modelId="{99FCF248-3FA9-4DFD-AA9C-21E588A46280}" type="presParOf" srcId="{2605CC28-FC58-45ED-801A-BC44E0C0647F}" destId="{A820EE40-5E2E-400A-9FD3-123CEB044BF4}" srcOrd="0" destOrd="0" presId="urn:microsoft.com/office/officeart/2005/8/layout/list1"/>
    <dgm:cxn modelId="{7BA5A282-9A67-4F0E-9D04-9F9DA907D897}" type="presParOf" srcId="{2605CC28-FC58-45ED-801A-BC44E0C0647F}" destId="{C1DA40D9-0458-4E93-A2D3-6251B95EBFEC}" srcOrd="1" destOrd="0" presId="urn:microsoft.com/office/officeart/2005/8/layout/list1"/>
    <dgm:cxn modelId="{EE5BAB37-9DCD-494D-80E6-5DC7DC8495BF}" type="presParOf" srcId="{5B060358-55CD-4BC5-8055-0A9E752A058A}" destId="{13460907-D4E7-4287-B096-C3407C304DA3}" srcOrd="5" destOrd="0" presId="urn:microsoft.com/office/officeart/2005/8/layout/list1"/>
    <dgm:cxn modelId="{480732BC-976E-4D13-8204-31DD9A30604F}" type="presParOf" srcId="{5B060358-55CD-4BC5-8055-0A9E752A058A}" destId="{F2F1C5DD-39C2-40C1-8303-6F38CE390F7D}" srcOrd="6" destOrd="0" presId="urn:microsoft.com/office/officeart/2005/8/layout/list1"/>
    <dgm:cxn modelId="{C59C9903-E2E9-414C-AAB7-AEC45F31B026}" type="presParOf" srcId="{5B060358-55CD-4BC5-8055-0A9E752A058A}" destId="{8729121B-2478-4857-8553-35D13A919AEE}" srcOrd="7" destOrd="0" presId="urn:microsoft.com/office/officeart/2005/8/layout/list1"/>
    <dgm:cxn modelId="{F76E4E1F-C665-4616-AACA-530CB3F5E374}" type="presParOf" srcId="{5B060358-55CD-4BC5-8055-0A9E752A058A}" destId="{EBB3BE5F-7BAE-46CC-BEAD-35FD40928E28}" srcOrd="8" destOrd="0" presId="urn:microsoft.com/office/officeart/2005/8/layout/list1"/>
    <dgm:cxn modelId="{8928089B-D1CA-4FDD-B850-EBFE8A7DFAF6}" type="presParOf" srcId="{EBB3BE5F-7BAE-46CC-BEAD-35FD40928E28}" destId="{E1656829-FF9D-48C8-9AF0-F57D8C9DD64E}" srcOrd="0" destOrd="0" presId="urn:microsoft.com/office/officeart/2005/8/layout/list1"/>
    <dgm:cxn modelId="{F9EA9257-0133-40B7-B329-49F9C0595BD8}" type="presParOf" srcId="{EBB3BE5F-7BAE-46CC-BEAD-35FD40928E28}" destId="{67FCFB2F-42F0-4F71-977F-CFA23A00FD44}" srcOrd="1" destOrd="0" presId="urn:microsoft.com/office/officeart/2005/8/layout/list1"/>
    <dgm:cxn modelId="{64D80616-E6E6-40D3-A22A-1168CDEB8C91}" type="presParOf" srcId="{5B060358-55CD-4BC5-8055-0A9E752A058A}" destId="{8BE0D2C3-B780-4AB3-8C9B-1FDA27679C4D}" srcOrd="9" destOrd="0" presId="urn:microsoft.com/office/officeart/2005/8/layout/list1"/>
    <dgm:cxn modelId="{A9959A19-3C14-4399-9D38-3A494CAC031C}" type="presParOf" srcId="{5B060358-55CD-4BC5-8055-0A9E752A058A}" destId="{94E3B047-F5DE-47AF-BB20-23C09749010E}" srcOrd="10" destOrd="0" presId="urn:microsoft.com/office/officeart/2005/8/layout/list1"/>
    <dgm:cxn modelId="{453F312A-C8EA-486F-8737-E76E93BFDCEA}" type="presParOf" srcId="{5B060358-55CD-4BC5-8055-0A9E752A058A}" destId="{9E76E0C9-C667-408D-A185-AA0FF440A667}" srcOrd="11" destOrd="0" presId="urn:microsoft.com/office/officeart/2005/8/layout/list1"/>
    <dgm:cxn modelId="{DD024E02-9793-44E7-AA13-03C42C4B9209}" type="presParOf" srcId="{5B060358-55CD-4BC5-8055-0A9E752A058A}" destId="{9B13A5DA-A305-47E0-86ED-AE9914F6AC3D}" srcOrd="12" destOrd="0" presId="urn:microsoft.com/office/officeart/2005/8/layout/list1"/>
    <dgm:cxn modelId="{14351376-DFD9-4274-88F7-8B426F1EFFEC}" type="presParOf" srcId="{9B13A5DA-A305-47E0-86ED-AE9914F6AC3D}" destId="{0F6C98EE-EA55-4C94-8CA3-97A3971E97CE}" srcOrd="0" destOrd="0" presId="urn:microsoft.com/office/officeart/2005/8/layout/list1"/>
    <dgm:cxn modelId="{D414F21D-DE79-457B-BA91-26DDA7F0B939}" type="presParOf" srcId="{9B13A5DA-A305-47E0-86ED-AE9914F6AC3D}" destId="{41624851-1BFC-45EA-8405-FB7AAAD6F9FA}" srcOrd="1" destOrd="0" presId="urn:microsoft.com/office/officeart/2005/8/layout/list1"/>
    <dgm:cxn modelId="{366D6AEC-A6C1-4AB7-90B1-12CE3179C343}" type="presParOf" srcId="{5B060358-55CD-4BC5-8055-0A9E752A058A}" destId="{92A2B87F-F1E8-4AA6-80D2-5A056A190E01}" srcOrd="13" destOrd="0" presId="urn:microsoft.com/office/officeart/2005/8/layout/list1"/>
    <dgm:cxn modelId="{B1D07647-2044-462F-BABF-7E19083AB82B}" type="presParOf" srcId="{5B060358-55CD-4BC5-8055-0A9E752A058A}" destId="{F3891F92-B896-4B7F-A81E-C3806E948B7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E8533-AF5E-4206-ABED-960662048CD5}"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GB"/>
        </a:p>
      </dgm:t>
    </dgm:pt>
    <dgm:pt modelId="{D0ABC8FC-66AF-497F-9C7D-6C9EBACD039C}">
      <dgm:prSet custT="1"/>
      <dgm:spPr/>
      <dgm:t>
        <a:bodyPr/>
        <a:lstStyle/>
        <a:p>
          <a:pPr rtl="0"/>
          <a:r>
            <a:rPr lang="en-US" sz="2400" b="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 An All-in-one digital smart card for India</a:t>
          </a:r>
          <a:endParaRPr lang="en-GB" sz="2400" b="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F24EAB64-864F-406E-978E-7A8D7F537E1C}" type="parTrans" cxnId="{2082CF59-0B56-4F03-AFB3-75517BD9E112}">
      <dgm:prSet/>
      <dgm:spPr/>
      <dgm:t>
        <a:bodyPr/>
        <a:lstStyle/>
        <a:p>
          <a:endParaRPr lang="en-GB" sz="1800" b="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37631EB6-C260-4548-B1F5-A6A725822D61}" type="sibTrans" cxnId="{2082CF59-0B56-4F03-AFB3-75517BD9E112}">
      <dgm:prSet/>
      <dgm:spPr/>
      <dgm:t>
        <a:bodyPr/>
        <a:lstStyle/>
        <a:p>
          <a:endParaRPr lang="en-GB" sz="1800" b="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22D71191-32DD-4FCC-BCAE-34CAF22CE843}">
      <dgm:prSet custT="1"/>
      <dgm:spPr/>
      <dgm:t>
        <a:bodyPr/>
        <a:lstStyle/>
        <a:p>
          <a:pPr rtl="0"/>
          <a:r>
            <a:rPr lang="en-US" sz="2400" b="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2) To solve water problems in areas with very little rain and low levels of groundwater</a:t>
          </a:r>
          <a:endParaRPr lang="en-GB" sz="2400" b="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00B3AF54-14ED-4C38-B0EE-3E546B23A686}" type="parTrans" cxnId="{0DD1F2B4-88FB-46CF-B695-28F9E71A6418}">
      <dgm:prSet/>
      <dgm:spPr/>
      <dgm:t>
        <a:bodyPr/>
        <a:lstStyle/>
        <a:p>
          <a:endParaRPr lang="en-GB" sz="1800" b="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131121CF-5952-4E81-BC76-83A7FEE30F21}" type="sibTrans" cxnId="{0DD1F2B4-88FB-46CF-B695-28F9E71A6418}">
      <dgm:prSet/>
      <dgm:spPr/>
      <dgm:t>
        <a:bodyPr/>
        <a:lstStyle/>
        <a:p>
          <a:endParaRPr lang="en-GB" sz="1800" b="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79433E96-CD77-4361-BAFD-C84D8FEA351B}">
      <dgm:prSet custT="1"/>
      <dgm:spPr/>
      <dgm:t>
        <a:bodyPr/>
        <a:lstStyle/>
        <a:p>
          <a:pPr rtl="0"/>
          <a:r>
            <a:rPr lang="en-US" sz="2400" b="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 To solve the basic electricity problem in poorest &amp; backward pockets of India</a:t>
          </a:r>
          <a:endParaRPr lang="en-GB" sz="2400" b="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9A1D86C8-1CC1-4F38-A442-D1B76C597F65}" type="parTrans" cxnId="{F81344B0-F821-4E85-B8F2-1D4CBAF4C70E}">
      <dgm:prSet/>
      <dgm:spPr/>
      <dgm:t>
        <a:bodyPr/>
        <a:lstStyle/>
        <a:p>
          <a:endParaRPr lang="en-GB" sz="1800" b="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26020BB3-E09D-4F23-AA0E-8855AA76E0B8}" type="sibTrans" cxnId="{F81344B0-F821-4E85-B8F2-1D4CBAF4C70E}">
      <dgm:prSet/>
      <dgm:spPr/>
      <dgm:t>
        <a:bodyPr/>
        <a:lstStyle/>
        <a:p>
          <a:endParaRPr lang="en-GB" sz="1800" b="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F8763427-C90B-47BC-B095-84E02D1A6428}" type="pres">
      <dgm:prSet presAssocID="{DB4E8533-AF5E-4206-ABED-960662048CD5}" presName="linear" presStyleCnt="0">
        <dgm:presLayoutVars>
          <dgm:animLvl val="lvl"/>
          <dgm:resizeHandles val="exact"/>
        </dgm:presLayoutVars>
      </dgm:prSet>
      <dgm:spPr/>
      <dgm:t>
        <a:bodyPr/>
        <a:lstStyle/>
        <a:p>
          <a:endParaRPr lang="en-GB"/>
        </a:p>
      </dgm:t>
    </dgm:pt>
    <dgm:pt modelId="{A9664002-23ED-40DB-9034-34764BF36CCE}" type="pres">
      <dgm:prSet presAssocID="{D0ABC8FC-66AF-497F-9C7D-6C9EBACD039C}" presName="parentText" presStyleLbl="node1" presStyleIdx="0" presStyleCnt="3">
        <dgm:presLayoutVars>
          <dgm:chMax val="0"/>
          <dgm:bulletEnabled val="1"/>
        </dgm:presLayoutVars>
      </dgm:prSet>
      <dgm:spPr/>
      <dgm:t>
        <a:bodyPr/>
        <a:lstStyle/>
        <a:p>
          <a:endParaRPr lang="en-GB"/>
        </a:p>
      </dgm:t>
    </dgm:pt>
    <dgm:pt modelId="{4E25885B-E3AD-4C4B-8254-AF9956A2AA2F}" type="pres">
      <dgm:prSet presAssocID="{37631EB6-C260-4548-B1F5-A6A725822D61}" presName="spacer" presStyleCnt="0"/>
      <dgm:spPr/>
    </dgm:pt>
    <dgm:pt modelId="{75488772-8D3B-4560-B769-7111CC62BFD3}" type="pres">
      <dgm:prSet presAssocID="{22D71191-32DD-4FCC-BCAE-34CAF22CE843}" presName="parentText" presStyleLbl="node1" presStyleIdx="1" presStyleCnt="3">
        <dgm:presLayoutVars>
          <dgm:chMax val="0"/>
          <dgm:bulletEnabled val="1"/>
        </dgm:presLayoutVars>
      </dgm:prSet>
      <dgm:spPr/>
      <dgm:t>
        <a:bodyPr/>
        <a:lstStyle/>
        <a:p>
          <a:endParaRPr lang="en-GB"/>
        </a:p>
      </dgm:t>
    </dgm:pt>
    <dgm:pt modelId="{C5C195CF-DD03-411B-927D-E0F9D8C06D41}" type="pres">
      <dgm:prSet presAssocID="{131121CF-5952-4E81-BC76-83A7FEE30F21}" presName="spacer" presStyleCnt="0"/>
      <dgm:spPr/>
    </dgm:pt>
    <dgm:pt modelId="{2EF09E39-B815-4D94-9AAE-D6E75FFC0D8F}" type="pres">
      <dgm:prSet presAssocID="{79433E96-CD77-4361-BAFD-C84D8FEA351B}" presName="parentText" presStyleLbl="node1" presStyleIdx="2" presStyleCnt="3">
        <dgm:presLayoutVars>
          <dgm:chMax val="0"/>
          <dgm:bulletEnabled val="1"/>
        </dgm:presLayoutVars>
      </dgm:prSet>
      <dgm:spPr/>
      <dgm:t>
        <a:bodyPr/>
        <a:lstStyle/>
        <a:p>
          <a:endParaRPr lang="en-GB"/>
        </a:p>
      </dgm:t>
    </dgm:pt>
  </dgm:ptLst>
  <dgm:cxnLst>
    <dgm:cxn modelId="{4900A8C1-F1E4-4584-8732-6DB3B85C2B00}" type="presOf" srcId="{22D71191-32DD-4FCC-BCAE-34CAF22CE843}" destId="{75488772-8D3B-4560-B769-7111CC62BFD3}" srcOrd="0" destOrd="0" presId="urn:microsoft.com/office/officeart/2005/8/layout/vList2"/>
    <dgm:cxn modelId="{F81344B0-F821-4E85-B8F2-1D4CBAF4C70E}" srcId="{DB4E8533-AF5E-4206-ABED-960662048CD5}" destId="{79433E96-CD77-4361-BAFD-C84D8FEA351B}" srcOrd="2" destOrd="0" parTransId="{9A1D86C8-1CC1-4F38-A442-D1B76C597F65}" sibTransId="{26020BB3-E09D-4F23-AA0E-8855AA76E0B8}"/>
    <dgm:cxn modelId="{2082CF59-0B56-4F03-AFB3-75517BD9E112}" srcId="{DB4E8533-AF5E-4206-ABED-960662048CD5}" destId="{D0ABC8FC-66AF-497F-9C7D-6C9EBACD039C}" srcOrd="0" destOrd="0" parTransId="{F24EAB64-864F-406E-978E-7A8D7F537E1C}" sibTransId="{37631EB6-C260-4548-B1F5-A6A725822D61}"/>
    <dgm:cxn modelId="{0DD1F2B4-88FB-46CF-B695-28F9E71A6418}" srcId="{DB4E8533-AF5E-4206-ABED-960662048CD5}" destId="{22D71191-32DD-4FCC-BCAE-34CAF22CE843}" srcOrd="1" destOrd="0" parTransId="{00B3AF54-14ED-4C38-B0EE-3E546B23A686}" sibTransId="{131121CF-5952-4E81-BC76-83A7FEE30F21}"/>
    <dgm:cxn modelId="{A44B43CC-289D-4AC6-9321-00AA1C84299C}" type="presOf" srcId="{79433E96-CD77-4361-BAFD-C84D8FEA351B}" destId="{2EF09E39-B815-4D94-9AAE-D6E75FFC0D8F}" srcOrd="0" destOrd="0" presId="urn:microsoft.com/office/officeart/2005/8/layout/vList2"/>
    <dgm:cxn modelId="{D53CF55E-8D88-4655-B5B9-7956E8B3907F}" type="presOf" srcId="{DB4E8533-AF5E-4206-ABED-960662048CD5}" destId="{F8763427-C90B-47BC-B095-84E02D1A6428}" srcOrd="0" destOrd="0" presId="urn:microsoft.com/office/officeart/2005/8/layout/vList2"/>
    <dgm:cxn modelId="{E0E36022-DDFC-4EFB-A35E-F99A4A177DD2}" type="presOf" srcId="{D0ABC8FC-66AF-497F-9C7D-6C9EBACD039C}" destId="{A9664002-23ED-40DB-9034-34764BF36CCE}" srcOrd="0" destOrd="0" presId="urn:microsoft.com/office/officeart/2005/8/layout/vList2"/>
    <dgm:cxn modelId="{0D1A3FD3-E5BE-45C9-BC5E-F3B8E144E4FC}" type="presParOf" srcId="{F8763427-C90B-47BC-B095-84E02D1A6428}" destId="{A9664002-23ED-40DB-9034-34764BF36CCE}" srcOrd="0" destOrd="0" presId="urn:microsoft.com/office/officeart/2005/8/layout/vList2"/>
    <dgm:cxn modelId="{2B76EB7F-2420-4AC2-BE47-1A514CE16480}" type="presParOf" srcId="{F8763427-C90B-47BC-B095-84E02D1A6428}" destId="{4E25885B-E3AD-4C4B-8254-AF9956A2AA2F}" srcOrd="1" destOrd="0" presId="urn:microsoft.com/office/officeart/2005/8/layout/vList2"/>
    <dgm:cxn modelId="{80B3DCF9-9A69-4EB5-A3D2-8CFA9A7611F1}" type="presParOf" srcId="{F8763427-C90B-47BC-B095-84E02D1A6428}" destId="{75488772-8D3B-4560-B769-7111CC62BFD3}" srcOrd="2" destOrd="0" presId="urn:microsoft.com/office/officeart/2005/8/layout/vList2"/>
    <dgm:cxn modelId="{2123186B-C82A-49B8-9CAA-19C8BE953D25}" type="presParOf" srcId="{F8763427-C90B-47BC-B095-84E02D1A6428}" destId="{C5C195CF-DD03-411B-927D-E0F9D8C06D41}" srcOrd="3" destOrd="0" presId="urn:microsoft.com/office/officeart/2005/8/layout/vList2"/>
    <dgm:cxn modelId="{CF7D7219-180B-475C-AF09-CCAF51B59243}" type="presParOf" srcId="{F8763427-C90B-47BC-B095-84E02D1A6428}" destId="{2EF09E39-B815-4D94-9AAE-D6E75FFC0D8F}"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7B715-FAC5-46F7-8DD2-789CB64D0E20}"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GB"/>
        </a:p>
      </dgm:t>
    </dgm:pt>
    <dgm:pt modelId="{2502E77E-F67F-44FA-AB8C-F8E7C9115F28}">
      <dgm:prSet custT="1"/>
      <dgm:spPr/>
      <dgm:t>
        <a:bodyPr/>
        <a:lstStyle/>
        <a:p>
          <a:pPr algn="ctr" rtl="0"/>
          <a:r>
            <a:rPr lang="en-US" sz="2400" b="1" smtClean="0">
              <a:latin typeface="Verdana" pitchFamily="34" charset="0"/>
              <a:ea typeface="Verdana" pitchFamily="34" charset="0"/>
              <a:cs typeface="Verdana" pitchFamily="34" charset="0"/>
            </a:rPr>
            <a:t>“ Backward pockets </a:t>
          </a:r>
          <a:r>
            <a:rPr lang="en-US" sz="2400" smtClean="0">
              <a:latin typeface="Verdana" pitchFamily="34" charset="0"/>
              <a:ea typeface="Verdana" pitchFamily="34" charset="0"/>
              <a:cs typeface="Verdana" pitchFamily="34" charset="0"/>
            </a:rPr>
            <a:t>of India need an affordable solution for </a:t>
          </a:r>
          <a:r>
            <a:rPr lang="en-US" sz="2400" b="1" smtClean="0">
              <a:latin typeface="Verdana" pitchFamily="34" charset="0"/>
              <a:ea typeface="Verdana" pitchFamily="34" charset="0"/>
              <a:cs typeface="Verdana" pitchFamily="34" charset="0"/>
            </a:rPr>
            <a:t>electricity woes</a:t>
          </a:r>
          <a:r>
            <a:rPr lang="en-US" sz="2400" smtClean="0">
              <a:latin typeface="Verdana" pitchFamily="34" charset="0"/>
              <a:ea typeface="Verdana" pitchFamily="34" charset="0"/>
              <a:cs typeface="Verdana" pitchFamily="34" charset="0"/>
            </a:rPr>
            <a:t>, since it is one of the </a:t>
          </a:r>
          <a:r>
            <a:rPr lang="en-US" sz="2400" b="1" smtClean="0">
              <a:latin typeface="Verdana" pitchFamily="34" charset="0"/>
              <a:ea typeface="Verdana" pitchFamily="34" charset="0"/>
              <a:cs typeface="Verdana" pitchFamily="34" charset="0"/>
            </a:rPr>
            <a:t>basic needs for household applications</a:t>
          </a:r>
          <a:r>
            <a:rPr lang="en-US" sz="2400" smtClean="0">
              <a:latin typeface="Verdana" pitchFamily="34" charset="0"/>
              <a:ea typeface="Verdana" pitchFamily="34" charset="0"/>
              <a:cs typeface="Verdana" pitchFamily="34" charset="0"/>
            </a:rPr>
            <a:t> such as lighting, etc., to improve their overall quality of life ”</a:t>
          </a:r>
          <a:endParaRPr lang="en-GB" sz="2400">
            <a:latin typeface="Verdana" pitchFamily="34" charset="0"/>
            <a:ea typeface="Verdana" pitchFamily="34" charset="0"/>
            <a:cs typeface="Verdana" pitchFamily="34" charset="0"/>
          </a:endParaRPr>
        </a:p>
      </dgm:t>
    </dgm:pt>
    <dgm:pt modelId="{7D9E3659-7342-4E67-A0AA-D378BE9BDEDD}" type="parTrans" cxnId="{140776A1-0A97-4285-AB13-64C07B32238E}">
      <dgm:prSet/>
      <dgm:spPr/>
      <dgm:t>
        <a:bodyPr/>
        <a:lstStyle/>
        <a:p>
          <a:endParaRPr lang="en-GB" sz="1200">
            <a:latin typeface="Verdana" pitchFamily="34" charset="0"/>
            <a:ea typeface="Verdana" pitchFamily="34" charset="0"/>
            <a:cs typeface="Verdana" pitchFamily="34" charset="0"/>
          </a:endParaRPr>
        </a:p>
      </dgm:t>
    </dgm:pt>
    <dgm:pt modelId="{509947D0-4B0D-4CBB-9195-D74F2E040B96}" type="sibTrans" cxnId="{140776A1-0A97-4285-AB13-64C07B32238E}">
      <dgm:prSet/>
      <dgm:spPr/>
      <dgm:t>
        <a:bodyPr/>
        <a:lstStyle/>
        <a:p>
          <a:endParaRPr lang="en-GB" sz="1200">
            <a:latin typeface="Verdana" pitchFamily="34" charset="0"/>
            <a:ea typeface="Verdana" pitchFamily="34" charset="0"/>
            <a:cs typeface="Verdana" pitchFamily="34" charset="0"/>
          </a:endParaRPr>
        </a:p>
      </dgm:t>
    </dgm:pt>
    <dgm:pt modelId="{93A41651-F501-46FE-9950-A6088E4D1C63}" type="pres">
      <dgm:prSet presAssocID="{C0E7B715-FAC5-46F7-8DD2-789CB64D0E20}" presName="linear" presStyleCnt="0">
        <dgm:presLayoutVars>
          <dgm:animLvl val="lvl"/>
          <dgm:resizeHandles val="exact"/>
        </dgm:presLayoutVars>
      </dgm:prSet>
      <dgm:spPr/>
      <dgm:t>
        <a:bodyPr/>
        <a:lstStyle/>
        <a:p>
          <a:endParaRPr lang="en-GB"/>
        </a:p>
      </dgm:t>
    </dgm:pt>
    <dgm:pt modelId="{16BF5074-301B-404C-A11B-927DA08D10DC}" type="pres">
      <dgm:prSet presAssocID="{2502E77E-F67F-44FA-AB8C-F8E7C9115F28}" presName="parentText" presStyleLbl="node1" presStyleIdx="0" presStyleCnt="1">
        <dgm:presLayoutVars>
          <dgm:chMax val="0"/>
          <dgm:bulletEnabled val="1"/>
        </dgm:presLayoutVars>
      </dgm:prSet>
      <dgm:spPr/>
      <dgm:t>
        <a:bodyPr/>
        <a:lstStyle/>
        <a:p>
          <a:endParaRPr lang="en-GB"/>
        </a:p>
      </dgm:t>
    </dgm:pt>
  </dgm:ptLst>
  <dgm:cxnLst>
    <dgm:cxn modelId="{140776A1-0A97-4285-AB13-64C07B32238E}" srcId="{C0E7B715-FAC5-46F7-8DD2-789CB64D0E20}" destId="{2502E77E-F67F-44FA-AB8C-F8E7C9115F28}" srcOrd="0" destOrd="0" parTransId="{7D9E3659-7342-4E67-A0AA-D378BE9BDEDD}" sibTransId="{509947D0-4B0D-4CBB-9195-D74F2E040B96}"/>
    <dgm:cxn modelId="{0F34324C-0542-4B28-97E7-DB6514519633}" type="presOf" srcId="{2502E77E-F67F-44FA-AB8C-F8E7C9115F28}" destId="{16BF5074-301B-404C-A11B-927DA08D10DC}" srcOrd="0" destOrd="0" presId="urn:microsoft.com/office/officeart/2005/8/layout/vList2"/>
    <dgm:cxn modelId="{C0133FAF-418A-48E7-B7E8-C1A1E62E7ACB}" type="presOf" srcId="{C0E7B715-FAC5-46F7-8DD2-789CB64D0E20}" destId="{93A41651-F501-46FE-9950-A6088E4D1C63}" srcOrd="0" destOrd="0" presId="urn:microsoft.com/office/officeart/2005/8/layout/vList2"/>
    <dgm:cxn modelId="{A0D67C21-A7BA-42F3-826D-E8E9A749BC89}" type="presParOf" srcId="{93A41651-F501-46FE-9950-A6088E4D1C63}" destId="{16BF5074-301B-404C-A11B-927DA08D10D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085FC3-D1C6-417F-9F32-2904001218C3}" type="doc">
      <dgm:prSet loTypeId="urn:microsoft.com/office/officeart/2005/8/layout/process2" loCatId="process" qsTypeId="urn:microsoft.com/office/officeart/2005/8/quickstyle/simple2" qsCatId="simple" csTypeId="urn:microsoft.com/office/officeart/2005/8/colors/colorful5" csCatId="colorful" phldr="1"/>
      <dgm:spPr/>
    </dgm:pt>
    <dgm:pt modelId="{ACC777FB-2B6B-4A50-A115-3197463D633F}">
      <dgm:prSet phldrT="[Text]"/>
      <dgm:spPr/>
      <dgm:t>
        <a:bodyPr/>
        <a:lstStyle/>
        <a:p>
          <a:r>
            <a:rPr lang="en-US" b="1" dirty="0" smtClean="0">
              <a:solidFill>
                <a:schemeClr val="tx1"/>
              </a:solidFill>
              <a:latin typeface="Verdana" pitchFamily="34" charset="0"/>
              <a:ea typeface="Verdana" pitchFamily="34" charset="0"/>
              <a:cs typeface="Verdana" pitchFamily="34" charset="0"/>
            </a:rPr>
            <a:t>WHO ?</a:t>
          </a:r>
          <a:endParaRPr lang="en-US" b="1" dirty="0">
            <a:solidFill>
              <a:schemeClr val="tx1"/>
            </a:solidFill>
            <a:latin typeface="Verdana" pitchFamily="34" charset="0"/>
            <a:ea typeface="Verdana" pitchFamily="34" charset="0"/>
            <a:cs typeface="Verdana" pitchFamily="34" charset="0"/>
          </a:endParaRPr>
        </a:p>
      </dgm:t>
    </dgm:pt>
    <dgm:pt modelId="{00408B73-63F6-4E60-AE6F-B56594CC6541}" type="parTrans" cxnId="{470ABC69-AA05-494E-BBEF-071BCCBA7C10}">
      <dgm:prSet/>
      <dgm:spPr/>
      <dgm:t>
        <a:bodyPr/>
        <a:lstStyle/>
        <a:p>
          <a:endParaRPr lang="en-US" b="1">
            <a:solidFill>
              <a:schemeClr val="tx1"/>
            </a:solidFill>
            <a:latin typeface="Verdana" pitchFamily="34" charset="0"/>
            <a:ea typeface="Verdana" pitchFamily="34" charset="0"/>
            <a:cs typeface="Verdana" pitchFamily="34" charset="0"/>
          </a:endParaRPr>
        </a:p>
      </dgm:t>
    </dgm:pt>
    <dgm:pt modelId="{591C90B5-CED0-4F9E-A857-7F99C22E4416}" type="sibTrans" cxnId="{470ABC69-AA05-494E-BBEF-071BCCBA7C10}">
      <dgm:prSet/>
      <dgm:spPr/>
      <dgm:t>
        <a:bodyPr/>
        <a:lstStyle/>
        <a:p>
          <a:endParaRPr lang="en-US" b="1">
            <a:solidFill>
              <a:schemeClr val="tx1"/>
            </a:solidFill>
            <a:latin typeface="Verdana" pitchFamily="34" charset="0"/>
            <a:ea typeface="Verdana" pitchFamily="34" charset="0"/>
            <a:cs typeface="Verdana" pitchFamily="34" charset="0"/>
          </a:endParaRPr>
        </a:p>
      </dgm:t>
    </dgm:pt>
    <dgm:pt modelId="{B3DA437E-FCDD-4F6B-BBAB-8CE52E9A1F1E}">
      <dgm:prSet phldrT="[Text]"/>
      <dgm:spPr/>
      <dgm:t>
        <a:bodyPr/>
        <a:lstStyle/>
        <a:p>
          <a:r>
            <a:rPr lang="en-US" b="1" dirty="0" smtClean="0">
              <a:solidFill>
                <a:schemeClr val="tx1"/>
              </a:solidFill>
              <a:latin typeface="Verdana" pitchFamily="34" charset="0"/>
              <a:ea typeface="Verdana" pitchFamily="34" charset="0"/>
              <a:cs typeface="Verdana" pitchFamily="34" charset="0"/>
            </a:rPr>
            <a:t>WHAT ?</a:t>
          </a:r>
          <a:endParaRPr lang="en-US" b="1" dirty="0">
            <a:solidFill>
              <a:schemeClr val="tx1"/>
            </a:solidFill>
            <a:latin typeface="Verdana" pitchFamily="34" charset="0"/>
            <a:ea typeface="Verdana" pitchFamily="34" charset="0"/>
            <a:cs typeface="Verdana" pitchFamily="34" charset="0"/>
          </a:endParaRPr>
        </a:p>
      </dgm:t>
    </dgm:pt>
    <dgm:pt modelId="{AC2A2DD8-A730-4D9F-98EE-51297D7AE7B9}" type="parTrans" cxnId="{0F32A971-995D-45BA-9841-32FACDCE8B7B}">
      <dgm:prSet/>
      <dgm:spPr/>
      <dgm:t>
        <a:bodyPr/>
        <a:lstStyle/>
        <a:p>
          <a:endParaRPr lang="en-US" b="1">
            <a:solidFill>
              <a:schemeClr val="tx1"/>
            </a:solidFill>
            <a:latin typeface="Verdana" pitchFamily="34" charset="0"/>
            <a:ea typeface="Verdana" pitchFamily="34" charset="0"/>
            <a:cs typeface="Verdana" pitchFamily="34" charset="0"/>
          </a:endParaRPr>
        </a:p>
      </dgm:t>
    </dgm:pt>
    <dgm:pt modelId="{1FDC1DF6-FBB0-4BBC-B81E-4548C2648E08}" type="sibTrans" cxnId="{0F32A971-995D-45BA-9841-32FACDCE8B7B}">
      <dgm:prSet/>
      <dgm:spPr/>
      <dgm:t>
        <a:bodyPr/>
        <a:lstStyle/>
        <a:p>
          <a:endParaRPr lang="en-US" b="1">
            <a:solidFill>
              <a:schemeClr val="tx1"/>
            </a:solidFill>
            <a:latin typeface="Verdana" pitchFamily="34" charset="0"/>
            <a:ea typeface="Verdana" pitchFamily="34" charset="0"/>
            <a:cs typeface="Verdana" pitchFamily="34" charset="0"/>
          </a:endParaRPr>
        </a:p>
      </dgm:t>
    </dgm:pt>
    <dgm:pt modelId="{27E9467C-D776-4436-AAFA-8D3DB9008850}">
      <dgm:prSet phldrT="[Text]"/>
      <dgm:spPr/>
      <dgm:t>
        <a:bodyPr/>
        <a:lstStyle/>
        <a:p>
          <a:r>
            <a:rPr lang="en-US" b="1" dirty="0" smtClean="0">
              <a:solidFill>
                <a:schemeClr val="tx1"/>
              </a:solidFill>
              <a:latin typeface="Verdana" pitchFamily="34" charset="0"/>
              <a:ea typeface="Verdana" pitchFamily="34" charset="0"/>
              <a:cs typeface="Verdana" pitchFamily="34" charset="0"/>
            </a:rPr>
            <a:t>WHY ?</a:t>
          </a:r>
          <a:endParaRPr lang="en-US" b="1" dirty="0">
            <a:solidFill>
              <a:schemeClr val="tx1"/>
            </a:solidFill>
            <a:latin typeface="Verdana" pitchFamily="34" charset="0"/>
            <a:ea typeface="Verdana" pitchFamily="34" charset="0"/>
            <a:cs typeface="Verdana" pitchFamily="34" charset="0"/>
          </a:endParaRPr>
        </a:p>
      </dgm:t>
    </dgm:pt>
    <dgm:pt modelId="{1E52DDB4-5A3D-4B61-AEC6-3F2CDE874D70}" type="parTrans" cxnId="{D39F26F8-968C-4225-8143-36D7155DE820}">
      <dgm:prSet/>
      <dgm:spPr/>
      <dgm:t>
        <a:bodyPr/>
        <a:lstStyle/>
        <a:p>
          <a:endParaRPr lang="en-US" b="1">
            <a:solidFill>
              <a:schemeClr val="tx1"/>
            </a:solidFill>
            <a:latin typeface="Verdana" pitchFamily="34" charset="0"/>
            <a:ea typeface="Verdana" pitchFamily="34" charset="0"/>
            <a:cs typeface="Verdana" pitchFamily="34" charset="0"/>
          </a:endParaRPr>
        </a:p>
      </dgm:t>
    </dgm:pt>
    <dgm:pt modelId="{0F57B67F-A317-47CC-B454-9551A6C855DA}" type="sibTrans" cxnId="{D39F26F8-968C-4225-8143-36D7155DE820}">
      <dgm:prSet/>
      <dgm:spPr/>
      <dgm:t>
        <a:bodyPr/>
        <a:lstStyle/>
        <a:p>
          <a:endParaRPr lang="en-US" b="1">
            <a:solidFill>
              <a:schemeClr val="tx1"/>
            </a:solidFill>
            <a:latin typeface="Verdana" pitchFamily="34" charset="0"/>
            <a:ea typeface="Verdana" pitchFamily="34" charset="0"/>
            <a:cs typeface="Verdana" pitchFamily="34" charset="0"/>
          </a:endParaRPr>
        </a:p>
      </dgm:t>
    </dgm:pt>
    <dgm:pt modelId="{4E45596E-89CC-49D9-A051-B991306CB30F}" type="pres">
      <dgm:prSet presAssocID="{7A085FC3-D1C6-417F-9F32-2904001218C3}" presName="linearFlow" presStyleCnt="0">
        <dgm:presLayoutVars>
          <dgm:resizeHandles val="exact"/>
        </dgm:presLayoutVars>
      </dgm:prSet>
      <dgm:spPr/>
    </dgm:pt>
    <dgm:pt modelId="{070794E8-F2D7-4EEA-B101-D95869EF02DE}" type="pres">
      <dgm:prSet presAssocID="{ACC777FB-2B6B-4A50-A115-3197463D633F}" presName="node" presStyleLbl="node1" presStyleIdx="0" presStyleCnt="3">
        <dgm:presLayoutVars>
          <dgm:bulletEnabled val="1"/>
        </dgm:presLayoutVars>
      </dgm:prSet>
      <dgm:spPr/>
      <dgm:t>
        <a:bodyPr/>
        <a:lstStyle/>
        <a:p>
          <a:endParaRPr lang="en-GB"/>
        </a:p>
      </dgm:t>
    </dgm:pt>
    <dgm:pt modelId="{304F540A-2EF5-4D71-B381-B06E90B26A6B}" type="pres">
      <dgm:prSet presAssocID="{591C90B5-CED0-4F9E-A857-7F99C22E4416}" presName="sibTrans" presStyleLbl="sibTrans2D1" presStyleIdx="0" presStyleCnt="2"/>
      <dgm:spPr/>
      <dgm:t>
        <a:bodyPr/>
        <a:lstStyle/>
        <a:p>
          <a:endParaRPr lang="en-GB"/>
        </a:p>
      </dgm:t>
    </dgm:pt>
    <dgm:pt modelId="{74F74B93-A84A-40FC-967F-CEDF78545892}" type="pres">
      <dgm:prSet presAssocID="{591C90B5-CED0-4F9E-A857-7F99C22E4416}" presName="connectorText" presStyleLbl="sibTrans2D1" presStyleIdx="0" presStyleCnt="2"/>
      <dgm:spPr/>
      <dgm:t>
        <a:bodyPr/>
        <a:lstStyle/>
        <a:p>
          <a:endParaRPr lang="en-GB"/>
        </a:p>
      </dgm:t>
    </dgm:pt>
    <dgm:pt modelId="{8FF623A0-A372-4A5E-AF88-2DA943EF8CAB}" type="pres">
      <dgm:prSet presAssocID="{B3DA437E-FCDD-4F6B-BBAB-8CE52E9A1F1E}" presName="node" presStyleLbl="node1" presStyleIdx="1" presStyleCnt="3">
        <dgm:presLayoutVars>
          <dgm:bulletEnabled val="1"/>
        </dgm:presLayoutVars>
      </dgm:prSet>
      <dgm:spPr/>
      <dgm:t>
        <a:bodyPr/>
        <a:lstStyle/>
        <a:p>
          <a:endParaRPr lang="en-GB"/>
        </a:p>
      </dgm:t>
    </dgm:pt>
    <dgm:pt modelId="{75DF6771-B1ED-418D-A4FA-D8D79DCC8E2E}" type="pres">
      <dgm:prSet presAssocID="{1FDC1DF6-FBB0-4BBC-B81E-4548C2648E08}" presName="sibTrans" presStyleLbl="sibTrans2D1" presStyleIdx="1" presStyleCnt="2"/>
      <dgm:spPr/>
      <dgm:t>
        <a:bodyPr/>
        <a:lstStyle/>
        <a:p>
          <a:endParaRPr lang="en-GB"/>
        </a:p>
      </dgm:t>
    </dgm:pt>
    <dgm:pt modelId="{0121BE3F-DEE9-489E-AD89-FE6CDA8D8A7C}" type="pres">
      <dgm:prSet presAssocID="{1FDC1DF6-FBB0-4BBC-B81E-4548C2648E08}" presName="connectorText" presStyleLbl="sibTrans2D1" presStyleIdx="1" presStyleCnt="2"/>
      <dgm:spPr/>
      <dgm:t>
        <a:bodyPr/>
        <a:lstStyle/>
        <a:p>
          <a:endParaRPr lang="en-GB"/>
        </a:p>
      </dgm:t>
    </dgm:pt>
    <dgm:pt modelId="{61022EF4-1F53-447E-A288-BA6B697B29B9}" type="pres">
      <dgm:prSet presAssocID="{27E9467C-D776-4436-AAFA-8D3DB9008850}" presName="node" presStyleLbl="node1" presStyleIdx="2" presStyleCnt="3">
        <dgm:presLayoutVars>
          <dgm:bulletEnabled val="1"/>
        </dgm:presLayoutVars>
      </dgm:prSet>
      <dgm:spPr/>
      <dgm:t>
        <a:bodyPr/>
        <a:lstStyle/>
        <a:p>
          <a:endParaRPr lang="en-GB"/>
        </a:p>
      </dgm:t>
    </dgm:pt>
  </dgm:ptLst>
  <dgm:cxnLst>
    <dgm:cxn modelId="{8E836D9D-14C3-4CCD-951C-6E54BC17C87B}" type="presOf" srcId="{B3DA437E-FCDD-4F6B-BBAB-8CE52E9A1F1E}" destId="{8FF623A0-A372-4A5E-AF88-2DA943EF8CAB}" srcOrd="0" destOrd="0" presId="urn:microsoft.com/office/officeart/2005/8/layout/process2"/>
    <dgm:cxn modelId="{0F32A971-995D-45BA-9841-32FACDCE8B7B}" srcId="{7A085FC3-D1C6-417F-9F32-2904001218C3}" destId="{B3DA437E-FCDD-4F6B-BBAB-8CE52E9A1F1E}" srcOrd="1" destOrd="0" parTransId="{AC2A2DD8-A730-4D9F-98EE-51297D7AE7B9}" sibTransId="{1FDC1DF6-FBB0-4BBC-B81E-4548C2648E08}"/>
    <dgm:cxn modelId="{3B59C75F-43B9-47EA-B3DC-8C2EEF948193}" type="presOf" srcId="{7A085FC3-D1C6-417F-9F32-2904001218C3}" destId="{4E45596E-89CC-49D9-A051-B991306CB30F}" srcOrd="0" destOrd="0" presId="urn:microsoft.com/office/officeart/2005/8/layout/process2"/>
    <dgm:cxn modelId="{EFC468D8-C431-49F1-B10C-7DBF08590F70}" type="presOf" srcId="{591C90B5-CED0-4F9E-A857-7F99C22E4416}" destId="{74F74B93-A84A-40FC-967F-CEDF78545892}" srcOrd="1" destOrd="0" presId="urn:microsoft.com/office/officeart/2005/8/layout/process2"/>
    <dgm:cxn modelId="{470ABC69-AA05-494E-BBEF-071BCCBA7C10}" srcId="{7A085FC3-D1C6-417F-9F32-2904001218C3}" destId="{ACC777FB-2B6B-4A50-A115-3197463D633F}" srcOrd="0" destOrd="0" parTransId="{00408B73-63F6-4E60-AE6F-B56594CC6541}" sibTransId="{591C90B5-CED0-4F9E-A857-7F99C22E4416}"/>
    <dgm:cxn modelId="{79237DC2-4A2B-4BAB-B2CF-4C8F6C71F2F3}" type="presOf" srcId="{1FDC1DF6-FBB0-4BBC-B81E-4548C2648E08}" destId="{0121BE3F-DEE9-489E-AD89-FE6CDA8D8A7C}" srcOrd="1" destOrd="0" presId="urn:microsoft.com/office/officeart/2005/8/layout/process2"/>
    <dgm:cxn modelId="{C9272F8F-4DB1-401F-BE0A-F12E079AD23F}" type="presOf" srcId="{591C90B5-CED0-4F9E-A857-7F99C22E4416}" destId="{304F540A-2EF5-4D71-B381-B06E90B26A6B}" srcOrd="0" destOrd="0" presId="urn:microsoft.com/office/officeart/2005/8/layout/process2"/>
    <dgm:cxn modelId="{21C28A73-3685-4904-ADE0-CB8022C5D8A2}" type="presOf" srcId="{27E9467C-D776-4436-AAFA-8D3DB9008850}" destId="{61022EF4-1F53-447E-A288-BA6B697B29B9}" srcOrd="0" destOrd="0" presId="urn:microsoft.com/office/officeart/2005/8/layout/process2"/>
    <dgm:cxn modelId="{D39F26F8-968C-4225-8143-36D7155DE820}" srcId="{7A085FC3-D1C6-417F-9F32-2904001218C3}" destId="{27E9467C-D776-4436-AAFA-8D3DB9008850}" srcOrd="2" destOrd="0" parTransId="{1E52DDB4-5A3D-4B61-AEC6-3F2CDE874D70}" sibTransId="{0F57B67F-A317-47CC-B454-9551A6C855DA}"/>
    <dgm:cxn modelId="{C4BE0736-199D-4A7C-9583-39B7F2DA49F5}" type="presOf" srcId="{1FDC1DF6-FBB0-4BBC-B81E-4548C2648E08}" destId="{75DF6771-B1ED-418D-A4FA-D8D79DCC8E2E}" srcOrd="0" destOrd="0" presId="urn:microsoft.com/office/officeart/2005/8/layout/process2"/>
    <dgm:cxn modelId="{48AF1788-B55B-4988-BB54-3C8C025A008C}" type="presOf" srcId="{ACC777FB-2B6B-4A50-A115-3197463D633F}" destId="{070794E8-F2D7-4EEA-B101-D95869EF02DE}" srcOrd="0" destOrd="0" presId="urn:microsoft.com/office/officeart/2005/8/layout/process2"/>
    <dgm:cxn modelId="{30134E9E-DE6F-43AE-9365-3E75D0D72D3F}" type="presParOf" srcId="{4E45596E-89CC-49D9-A051-B991306CB30F}" destId="{070794E8-F2D7-4EEA-B101-D95869EF02DE}" srcOrd="0" destOrd="0" presId="urn:microsoft.com/office/officeart/2005/8/layout/process2"/>
    <dgm:cxn modelId="{DA2A868F-8854-4167-A90D-7274153C4F06}" type="presParOf" srcId="{4E45596E-89CC-49D9-A051-B991306CB30F}" destId="{304F540A-2EF5-4D71-B381-B06E90B26A6B}" srcOrd="1" destOrd="0" presId="urn:microsoft.com/office/officeart/2005/8/layout/process2"/>
    <dgm:cxn modelId="{EBBADE8A-DD31-4CE7-8A98-F2BDB2612594}" type="presParOf" srcId="{304F540A-2EF5-4D71-B381-B06E90B26A6B}" destId="{74F74B93-A84A-40FC-967F-CEDF78545892}" srcOrd="0" destOrd="0" presId="urn:microsoft.com/office/officeart/2005/8/layout/process2"/>
    <dgm:cxn modelId="{47B9008F-3C77-4DAF-AD2E-FA54AECEE800}" type="presParOf" srcId="{4E45596E-89CC-49D9-A051-B991306CB30F}" destId="{8FF623A0-A372-4A5E-AF88-2DA943EF8CAB}" srcOrd="2" destOrd="0" presId="urn:microsoft.com/office/officeart/2005/8/layout/process2"/>
    <dgm:cxn modelId="{C420ECD0-8120-4930-B3D0-42202F0E5157}" type="presParOf" srcId="{4E45596E-89CC-49D9-A051-B991306CB30F}" destId="{75DF6771-B1ED-418D-A4FA-D8D79DCC8E2E}" srcOrd="3" destOrd="0" presId="urn:microsoft.com/office/officeart/2005/8/layout/process2"/>
    <dgm:cxn modelId="{BCF2A80D-AA60-4AF2-8D27-211BA7645AD4}" type="presParOf" srcId="{75DF6771-B1ED-418D-A4FA-D8D79DCC8E2E}" destId="{0121BE3F-DEE9-489E-AD89-FE6CDA8D8A7C}" srcOrd="0" destOrd="0" presId="urn:microsoft.com/office/officeart/2005/8/layout/process2"/>
    <dgm:cxn modelId="{BC2F2367-95C1-46E1-96F9-D00256974878}" type="presParOf" srcId="{4E45596E-89CC-49D9-A051-B991306CB30F}" destId="{61022EF4-1F53-447E-A288-BA6B697B29B9}" srcOrd="4"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E3EED5-BB54-403A-9EB7-BC879A4CD6B3}" type="doc">
      <dgm:prSet loTypeId="urn:microsoft.com/office/officeart/2005/8/layout/hList6" loCatId="list" qsTypeId="urn:microsoft.com/office/officeart/2005/8/quickstyle/simple2" qsCatId="simple" csTypeId="urn:microsoft.com/office/officeart/2005/8/colors/colorful5" csCatId="colorful" phldr="1"/>
      <dgm:spPr/>
      <dgm:t>
        <a:bodyPr/>
        <a:lstStyle/>
        <a:p>
          <a:endParaRPr lang="en-US"/>
        </a:p>
      </dgm:t>
    </dgm:pt>
    <dgm:pt modelId="{8BAA02E2-4ED9-4080-99A7-FA736FB3634C}">
      <dgm:prSet phldrT="[Text]" custT="1"/>
      <dgm:spPr/>
      <dgm:t>
        <a:bodyPr/>
        <a:lstStyle/>
        <a:p>
          <a:r>
            <a:rPr lang="en-US" sz="2400" b="1" dirty="0" smtClean="0">
              <a:solidFill>
                <a:schemeClr val="tx1"/>
              </a:solidFill>
              <a:latin typeface="Verdana" pitchFamily="34" charset="0"/>
              <a:ea typeface="Verdana" pitchFamily="34" charset="0"/>
              <a:cs typeface="Verdana" pitchFamily="34" charset="0"/>
            </a:rPr>
            <a:t>Substitute</a:t>
          </a:r>
          <a:endParaRPr lang="en-US" sz="2400" b="1" dirty="0">
            <a:solidFill>
              <a:schemeClr val="tx1"/>
            </a:solidFill>
            <a:latin typeface="Verdana" pitchFamily="34" charset="0"/>
            <a:ea typeface="Verdana" pitchFamily="34" charset="0"/>
            <a:cs typeface="Verdana" pitchFamily="34" charset="0"/>
          </a:endParaRPr>
        </a:p>
      </dgm:t>
    </dgm:pt>
    <dgm:pt modelId="{06FC1B36-E955-4E19-A29B-65A1474EC74C}" type="parTrans" cxnId="{9C7041AD-789B-435A-8B80-33CD07AABDF0}">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552F25B1-9038-4DB8-9A62-05D6CE0DB3EF}" type="sibTrans" cxnId="{9C7041AD-789B-435A-8B80-33CD07AABDF0}">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A764D151-D313-4DAD-A448-67D57F3C7B4D}">
      <dgm:prSet phldrT="[Text]" custT="1"/>
      <dgm:spPr/>
      <dgm:t>
        <a:bodyPr/>
        <a:lstStyle/>
        <a:p>
          <a:r>
            <a:rPr lang="en-US" sz="2000" b="1" dirty="0" smtClean="0">
              <a:solidFill>
                <a:schemeClr val="tx1"/>
              </a:solidFill>
              <a:latin typeface="Verdana" pitchFamily="34" charset="0"/>
              <a:ea typeface="Verdana" pitchFamily="34" charset="0"/>
              <a:cs typeface="Verdana" pitchFamily="34" charset="0"/>
            </a:rPr>
            <a:t>For Solar electric products</a:t>
          </a:r>
          <a:endParaRPr lang="en-US" sz="2000" b="1" dirty="0">
            <a:solidFill>
              <a:schemeClr val="tx1"/>
            </a:solidFill>
            <a:latin typeface="Verdana" pitchFamily="34" charset="0"/>
            <a:ea typeface="Verdana" pitchFamily="34" charset="0"/>
            <a:cs typeface="Verdana" pitchFamily="34" charset="0"/>
          </a:endParaRPr>
        </a:p>
      </dgm:t>
    </dgm:pt>
    <dgm:pt modelId="{2520DB52-2EEC-4FB2-980A-1C3046BB130C}" type="parTrans" cxnId="{80EBA56B-4EF9-4B17-9F18-609C05D28468}">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AB29D406-99CC-4327-A47F-55E0B5594150}" type="sibTrans" cxnId="{80EBA56B-4EF9-4B17-9F18-609C05D28468}">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B3CA7A91-5FC5-4351-9A32-DAE8937C7043}">
      <dgm:prSet phldrT="[Text]" custT="1"/>
      <dgm:spPr/>
      <dgm:t>
        <a:bodyPr/>
        <a:lstStyle/>
        <a:p>
          <a:r>
            <a:rPr lang="en-US" sz="2400" b="1" dirty="0" smtClean="0">
              <a:solidFill>
                <a:schemeClr val="tx1"/>
              </a:solidFill>
              <a:latin typeface="Verdana" pitchFamily="34" charset="0"/>
              <a:ea typeface="Verdana" pitchFamily="34" charset="0"/>
              <a:cs typeface="Verdana" pitchFamily="34" charset="0"/>
            </a:rPr>
            <a:t>Modify/Minify</a:t>
          </a:r>
          <a:endParaRPr lang="en-US" sz="2400" b="1" dirty="0">
            <a:solidFill>
              <a:schemeClr val="tx1"/>
            </a:solidFill>
            <a:latin typeface="Verdana" pitchFamily="34" charset="0"/>
            <a:ea typeface="Verdana" pitchFamily="34" charset="0"/>
            <a:cs typeface="Verdana" pitchFamily="34" charset="0"/>
          </a:endParaRPr>
        </a:p>
      </dgm:t>
    </dgm:pt>
    <dgm:pt modelId="{E3700A5F-20E4-4433-BD87-D03934510C39}" type="parTrans" cxnId="{9D284E4D-993C-4AFE-B8C7-71DA9605301B}">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498D511B-43D7-4308-80A1-1982C50BBAAB}" type="sibTrans" cxnId="{9D284E4D-993C-4AFE-B8C7-71DA9605301B}">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6077922C-9E1E-4017-B07D-5597C32418E7}">
      <dgm:prSet phldrT="[Text]" custT="1"/>
      <dgm:spPr/>
      <dgm:t>
        <a:bodyPr/>
        <a:lstStyle/>
        <a:p>
          <a:r>
            <a:rPr lang="en-US" sz="2000" b="1" dirty="0" smtClean="0">
              <a:solidFill>
                <a:schemeClr val="tx1"/>
              </a:solidFill>
              <a:latin typeface="Verdana" pitchFamily="34" charset="0"/>
              <a:ea typeface="Verdana" pitchFamily="34" charset="0"/>
              <a:cs typeface="Verdana" pitchFamily="34" charset="0"/>
            </a:rPr>
            <a:t>We minified the large wind turbines into a small portable model</a:t>
          </a:r>
          <a:endParaRPr lang="en-US" sz="2000" b="1" dirty="0">
            <a:solidFill>
              <a:schemeClr val="tx1"/>
            </a:solidFill>
            <a:latin typeface="Verdana" pitchFamily="34" charset="0"/>
            <a:ea typeface="Verdana" pitchFamily="34" charset="0"/>
            <a:cs typeface="Verdana" pitchFamily="34" charset="0"/>
          </a:endParaRPr>
        </a:p>
      </dgm:t>
    </dgm:pt>
    <dgm:pt modelId="{0AA8D7FE-63D9-4AE2-8538-A82008462388}" type="parTrans" cxnId="{792DAB35-8F8A-4162-B307-508D5F642D88}">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60D5A927-6172-40B9-8728-DE5376EDE8A3}" type="sibTrans" cxnId="{792DAB35-8F8A-4162-B307-508D5F642D88}">
      <dgm:prSet/>
      <dgm:spPr/>
      <dgm:t>
        <a:bodyPr/>
        <a:lstStyle/>
        <a:p>
          <a:endParaRPr lang="en-US" sz="1800" b="1">
            <a:solidFill>
              <a:schemeClr val="tx1"/>
            </a:solidFill>
            <a:latin typeface="Verdana" pitchFamily="34" charset="0"/>
            <a:ea typeface="Verdana" pitchFamily="34" charset="0"/>
            <a:cs typeface="Verdana" pitchFamily="34" charset="0"/>
          </a:endParaRPr>
        </a:p>
      </dgm:t>
    </dgm:pt>
    <dgm:pt modelId="{28A492C1-1D7E-4248-936D-316B3BF0C51A}" type="pres">
      <dgm:prSet presAssocID="{67E3EED5-BB54-403A-9EB7-BC879A4CD6B3}" presName="Name0" presStyleCnt="0">
        <dgm:presLayoutVars>
          <dgm:dir/>
          <dgm:resizeHandles val="exact"/>
        </dgm:presLayoutVars>
      </dgm:prSet>
      <dgm:spPr/>
      <dgm:t>
        <a:bodyPr/>
        <a:lstStyle/>
        <a:p>
          <a:endParaRPr lang="en-US"/>
        </a:p>
      </dgm:t>
    </dgm:pt>
    <dgm:pt modelId="{7270E123-2B7E-42C2-8BB9-878DA7385CF6}" type="pres">
      <dgm:prSet presAssocID="{8BAA02E2-4ED9-4080-99A7-FA736FB3634C}" presName="node" presStyleLbl="node1" presStyleIdx="0" presStyleCnt="2">
        <dgm:presLayoutVars>
          <dgm:bulletEnabled val="1"/>
        </dgm:presLayoutVars>
      </dgm:prSet>
      <dgm:spPr/>
      <dgm:t>
        <a:bodyPr/>
        <a:lstStyle/>
        <a:p>
          <a:endParaRPr lang="en-US"/>
        </a:p>
      </dgm:t>
    </dgm:pt>
    <dgm:pt modelId="{E6A9D3AC-3B15-4A5A-9A69-E7D6743C8190}" type="pres">
      <dgm:prSet presAssocID="{552F25B1-9038-4DB8-9A62-05D6CE0DB3EF}" presName="sibTrans" presStyleCnt="0"/>
      <dgm:spPr/>
      <dgm:t>
        <a:bodyPr/>
        <a:lstStyle/>
        <a:p>
          <a:endParaRPr lang="en-US"/>
        </a:p>
      </dgm:t>
    </dgm:pt>
    <dgm:pt modelId="{8C94D3CE-F968-4E60-ACF2-D4759ABFA50C}" type="pres">
      <dgm:prSet presAssocID="{B3CA7A91-5FC5-4351-9A32-DAE8937C7043}" presName="node" presStyleLbl="node1" presStyleIdx="1" presStyleCnt="2">
        <dgm:presLayoutVars>
          <dgm:bulletEnabled val="1"/>
        </dgm:presLayoutVars>
      </dgm:prSet>
      <dgm:spPr/>
      <dgm:t>
        <a:bodyPr/>
        <a:lstStyle/>
        <a:p>
          <a:endParaRPr lang="en-US"/>
        </a:p>
      </dgm:t>
    </dgm:pt>
  </dgm:ptLst>
  <dgm:cxnLst>
    <dgm:cxn modelId="{F5D78E2C-A03B-4A28-A85B-A021D82F0FEC}" type="presOf" srcId="{A764D151-D313-4DAD-A448-67D57F3C7B4D}" destId="{7270E123-2B7E-42C2-8BB9-878DA7385CF6}" srcOrd="0" destOrd="1" presId="urn:microsoft.com/office/officeart/2005/8/layout/hList6"/>
    <dgm:cxn modelId="{792DAB35-8F8A-4162-B307-508D5F642D88}" srcId="{B3CA7A91-5FC5-4351-9A32-DAE8937C7043}" destId="{6077922C-9E1E-4017-B07D-5597C32418E7}" srcOrd="0" destOrd="0" parTransId="{0AA8D7FE-63D9-4AE2-8538-A82008462388}" sibTransId="{60D5A927-6172-40B9-8728-DE5376EDE8A3}"/>
    <dgm:cxn modelId="{7D057E48-F0E9-4037-8238-3A13B47B7EBC}" type="presOf" srcId="{B3CA7A91-5FC5-4351-9A32-DAE8937C7043}" destId="{8C94D3CE-F968-4E60-ACF2-D4759ABFA50C}" srcOrd="0" destOrd="0" presId="urn:microsoft.com/office/officeart/2005/8/layout/hList6"/>
    <dgm:cxn modelId="{5739933E-F822-426D-AE94-0B620A37944B}" type="presOf" srcId="{8BAA02E2-4ED9-4080-99A7-FA736FB3634C}" destId="{7270E123-2B7E-42C2-8BB9-878DA7385CF6}" srcOrd="0" destOrd="0" presId="urn:microsoft.com/office/officeart/2005/8/layout/hList6"/>
    <dgm:cxn modelId="{80EBA56B-4EF9-4B17-9F18-609C05D28468}" srcId="{8BAA02E2-4ED9-4080-99A7-FA736FB3634C}" destId="{A764D151-D313-4DAD-A448-67D57F3C7B4D}" srcOrd="0" destOrd="0" parTransId="{2520DB52-2EEC-4FB2-980A-1C3046BB130C}" sibTransId="{AB29D406-99CC-4327-A47F-55E0B5594150}"/>
    <dgm:cxn modelId="{9D284E4D-993C-4AFE-B8C7-71DA9605301B}" srcId="{67E3EED5-BB54-403A-9EB7-BC879A4CD6B3}" destId="{B3CA7A91-5FC5-4351-9A32-DAE8937C7043}" srcOrd="1" destOrd="0" parTransId="{E3700A5F-20E4-4433-BD87-D03934510C39}" sibTransId="{498D511B-43D7-4308-80A1-1982C50BBAAB}"/>
    <dgm:cxn modelId="{BBF2F274-0473-4FE9-AF7C-12968B263813}" type="presOf" srcId="{6077922C-9E1E-4017-B07D-5597C32418E7}" destId="{8C94D3CE-F968-4E60-ACF2-D4759ABFA50C}" srcOrd="0" destOrd="1" presId="urn:microsoft.com/office/officeart/2005/8/layout/hList6"/>
    <dgm:cxn modelId="{D345D1B6-E2F9-40D3-8182-2A39E84B4ADA}" type="presOf" srcId="{67E3EED5-BB54-403A-9EB7-BC879A4CD6B3}" destId="{28A492C1-1D7E-4248-936D-316B3BF0C51A}" srcOrd="0" destOrd="0" presId="urn:microsoft.com/office/officeart/2005/8/layout/hList6"/>
    <dgm:cxn modelId="{9C7041AD-789B-435A-8B80-33CD07AABDF0}" srcId="{67E3EED5-BB54-403A-9EB7-BC879A4CD6B3}" destId="{8BAA02E2-4ED9-4080-99A7-FA736FB3634C}" srcOrd="0" destOrd="0" parTransId="{06FC1B36-E955-4E19-A29B-65A1474EC74C}" sibTransId="{552F25B1-9038-4DB8-9A62-05D6CE0DB3EF}"/>
    <dgm:cxn modelId="{485BD88E-08BA-46C2-8451-35232538D1B5}" type="presParOf" srcId="{28A492C1-1D7E-4248-936D-316B3BF0C51A}" destId="{7270E123-2B7E-42C2-8BB9-878DA7385CF6}" srcOrd="0" destOrd="0" presId="urn:microsoft.com/office/officeart/2005/8/layout/hList6"/>
    <dgm:cxn modelId="{BADEFF91-08CB-4C65-80EC-0A22FE454E05}" type="presParOf" srcId="{28A492C1-1D7E-4248-936D-316B3BF0C51A}" destId="{E6A9D3AC-3B15-4A5A-9A69-E7D6743C8190}" srcOrd="1" destOrd="0" presId="urn:microsoft.com/office/officeart/2005/8/layout/hList6"/>
    <dgm:cxn modelId="{671CCFDF-B6FB-4080-83B6-FB344383E506}" type="presParOf" srcId="{28A492C1-1D7E-4248-936D-316B3BF0C51A}" destId="{8C94D3CE-F968-4E60-ACF2-D4759ABFA50C}" srcOrd="2"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74BB04-84D2-4DB8-837D-4E51920A974F}"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n-GB"/>
        </a:p>
      </dgm:t>
    </dgm:pt>
    <dgm:pt modelId="{1DF1415C-2AD4-4971-B7C0-D9CF682C2FD0}">
      <dgm:prSet/>
      <dgm:spPr>
        <a:noFill/>
      </dgm:spPr>
      <dgm:t>
        <a:bodyPr/>
        <a:lstStyle/>
        <a:p>
          <a:pPr rtl="0"/>
          <a:r>
            <a:rPr lang="en-US" b="1" dirty="0" smtClean="0">
              <a:solidFill>
                <a:schemeClr val="tx1"/>
              </a:solidFill>
            </a:rPr>
            <a:t>White hat </a:t>
          </a:r>
          <a:r>
            <a:rPr lang="en-US" b="1" dirty="0" smtClean="0">
              <a:solidFill>
                <a:schemeClr val="tx1"/>
              </a:solidFill>
              <a:sym typeface="Wingdings" pitchFamily="2" charset="2"/>
            </a:rPr>
            <a:t></a:t>
          </a:r>
          <a:r>
            <a:rPr lang="en-US" b="1" dirty="0" smtClean="0">
              <a:solidFill>
                <a:schemeClr val="tx1"/>
              </a:solidFill>
            </a:rPr>
            <a:t> Power shortage problem in India; Electrical energy requirements</a:t>
          </a:r>
          <a:endParaRPr lang="en-GB" b="1" dirty="0">
            <a:solidFill>
              <a:schemeClr val="tx1"/>
            </a:solidFill>
          </a:endParaRPr>
        </a:p>
      </dgm:t>
    </dgm:pt>
    <dgm:pt modelId="{DD87659F-865E-4F38-BA9D-05DF1B1A98FC}" type="parTrans" cxnId="{5E597F3C-0E92-4676-9436-3D8C236B7616}">
      <dgm:prSet/>
      <dgm:spPr/>
      <dgm:t>
        <a:bodyPr/>
        <a:lstStyle/>
        <a:p>
          <a:endParaRPr lang="en-GB" b="1">
            <a:solidFill>
              <a:schemeClr val="tx1"/>
            </a:solidFill>
          </a:endParaRPr>
        </a:p>
      </dgm:t>
    </dgm:pt>
    <dgm:pt modelId="{8B95DD65-70CA-4215-88EB-354D5563BAD3}" type="sibTrans" cxnId="{5E597F3C-0E92-4676-9436-3D8C236B7616}">
      <dgm:prSet/>
      <dgm:spPr/>
      <dgm:t>
        <a:bodyPr/>
        <a:lstStyle/>
        <a:p>
          <a:endParaRPr lang="en-GB" b="1">
            <a:solidFill>
              <a:schemeClr val="tx1"/>
            </a:solidFill>
          </a:endParaRPr>
        </a:p>
      </dgm:t>
    </dgm:pt>
    <dgm:pt modelId="{517CE5DA-94BF-49C1-A131-C24AC0F88781}">
      <dgm:prSet/>
      <dgm:spPr>
        <a:solidFill>
          <a:srgbClr val="FFFF00"/>
        </a:solidFill>
      </dgm:spPr>
      <dgm:t>
        <a:bodyPr/>
        <a:lstStyle/>
        <a:p>
          <a:pPr rtl="0"/>
          <a:r>
            <a:rPr lang="en-US" b="1" dirty="0" smtClean="0">
              <a:solidFill>
                <a:schemeClr val="tx1"/>
              </a:solidFill>
            </a:rPr>
            <a:t>Yellow hat </a:t>
          </a:r>
          <a:r>
            <a:rPr lang="en-US" b="1" dirty="0" smtClean="0">
              <a:solidFill>
                <a:schemeClr val="tx1"/>
              </a:solidFill>
              <a:sym typeface="Wingdings" pitchFamily="2" charset="2"/>
            </a:rPr>
            <a:t> Simple, affordable &amp; feasible design for product </a:t>
          </a:r>
          <a:endParaRPr lang="en-GB" b="1" dirty="0">
            <a:solidFill>
              <a:schemeClr val="tx1"/>
            </a:solidFill>
          </a:endParaRPr>
        </a:p>
      </dgm:t>
    </dgm:pt>
    <dgm:pt modelId="{98F9CD9F-CD7A-4C2C-82CA-1D6990A059E3}" type="parTrans" cxnId="{49850C5B-FF77-4F40-93E8-22819D894483}">
      <dgm:prSet/>
      <dgm:spPr/>
      <dgm:t>
        <a:bodyPr/>
        <a:lstStyle/>
        <a:p>
          <a:endParaRPr lang="en-GB" b="1">
            <a:solidFill>
              <a:schemeClr val="tx1"/>
            </a:solidFill>
          </a:endParaRPr>
        </a:p>
      </dgm:t>
    </dgm:pt>
    <dgm:pt modelId="{5C7AA7C9-3B01-4182-83D1-2D8870C6AA6C}" type="sibTrans" cxnId="{49850C5B-FF77-4F40-93E8-22819D894483}">
      <dgm:prSet/>
      <dgm:spPr/>
      <dgm:t>
        <a:bodyPr/>
        <a:lstStyle/>
        <a:p>
          <a:endParaRPr lang="en-GB" b="1">
            <a:solidFill>
              <a:schemeClr val="tx1"/>
            </a:solidFill>
          </a:endParaRPr>
        </a:p>
      </dgm:t>
    </dgm:pt>
    <dgm:pt modelId="{401E9862-89C7-4507-86D7-D9CA02ED2657}">
      <dgm:prSet/>
      <dgm:spPr>
        <a:solidFill>
          <a:srgbClr val="92D050"/>
        </a:solidFill>
      </dgm:spPr>
      <dgm:t>
        <a:bodyPr/>
        <a:lstStyle/>
        <a:p>
          <a:pPr rtl="0"/>
          <a:r>
            <a:rPr lang="en-US" b="1" dirty="0" smtClean="0">
              <a:solidFill>
                <a:schemeClr val="tx1"/>
              </a:solidFill>
            </a:rPr>
            <a:t>Green hat </a:t>
          </a:r>
          <a:r>
            <a:rPr lang="en-US" b="1" dirty="0" smtClean="0">
              <a:solidFill>
                <a:schemeClr val="tx1"/>
              </a:solidFill>
              <a:sym typeface="Wingdings" pitchFamily="2" charset="2"/>
            </a:rPr>
            <a:t> Multipurpose possible; Portable; </a:t>
          </a:r>
          <a:r>
            <a:rPr lang="en-US" b="1" dirty="0" smtClean="0">
              <a:solidFill>
                <a:schemeClr val="tx1"/>
              </a:solidFill>
            </a:rPr>
            <a:t>usable with a manual lever</a:t>
          </a:r>
          <a:r>
            <a:rPr lang="en-US" b="1" dirty="0" smtClean="0">
              <a:solidFill>
                <a:schemeClr val="tx1"/>
              </a:solidFill>
              <a:sym typeface="Wingdings" pitchFamily="2" charset="2"/>
            </a:rPr>
            <a:t> </a:t>
          </a:r>
          <a:endParaRPr lang="en-GB" b="1" dirty="0">
            <a:solidFill>
              <a:schemeClr val="tx1"/>
            </a:solidFill>
          </a:endParaRPr>
        </a:p>
      </dgm:t>
    </dgm:pt>
    <dgm:pt modelId="{18F66115-57D1-483C-9BA5-F320542A1C67}" type="parTrans" cxnId="{1DC63F1B-1E0A-4112-B0AE-007B18C5A6BE}">
      <dgm:prSet/>
      <dgm:spPr/>
      <dgm:t>
        <a:bodyPr/>
        <a:lstStyle/>
        <a:p>
          <a:endParaRPr lang="en-GB" b="1">
            <a:solidFill>
              <a:schemeClr val="tx1"/>
            </a:solidFill>
          </a:endParaRPr>
        </a:p>
      </dgm:t>
    </dgm:pt>
    <dgm:pt modelId="{1F2BD1F6-AF56-427D-8851-79D071D764CB}" type="sibTrans" cxnId="{1DC63F1B-1E0A-4112-B0AE-007B18C5A6BE}">
      <dgm:prSet/>
      <dgm:spPr/>
      <dgm:t>
        <a:bodyPr/>
        <a:lstStyle/>
        <a:p>
          <a:endParaRPr lang="en-GB" b="1">
            <a:solidFill>
              <a:schemeClr val="tx1"/>
            </a:solidFill>
          </a:endParaRPr>
        </a:p>
      </dgm:t>
    </dgm:pt>
    <dgm:pt modelId="{D70727B4-6AF5-43C0-B32A-378BA43F2AF8}" type="pres">
      <dgm:prSet presAssocID="{E974BB04-84D2-4DB8-837D-4E51920A974F}" presName="Name0" presStyleCnt="0">
        <dgm:presLayoutVars>
          <dgm:chMax val="7"/>
          <dgm:chPref val="7"/>
          <dgm:dir/>
        </dgm:presLayoutVars>
      </dgm:prSet>
      <dgm:spPr/>
      <dgm:t>
        <a:bodyPr/>
        <a:lstStyle/>
        <a:p>
          <a:endParaRPr lang="en-GB"/>
        </a:p>
      </dgm:t>
    </dgm:pt>
    <dgm:pt modelId="{337855D0-2FEE-42C4-9D00-D6BA527C7432}" type="pres">
      <dgm:prSet presAssocID="{E974BB04-84D2-4DB8-837D-4E51920A974F}" presName="Name1" presStyleCnt="0"/>
      <dgm:spPr/>
    </dgm:pt>
    <dgm:pt modelId="{CA786C61-540C-4210-BA4E-C5A09E40D71D}" type="pres">
      <dgm:prSet presAssocID="{E974BB04-84D2-4DB8-837D-4E51920A974F}" presName="cycle" presStyleCnt="0"/>
      <dgm:spPr/>
    </dgm:pt>
    <dgm:pt modelId="{630874A4-6229-40E2-B32E-6180F09EA94C}" type="pres">
      <dgm:prSet presAssocID="{E974BB04-84D2-4DB8-837D-4E51920A974F}" presName="srcNode" presStyleLbl="node1" presStyleIdx="0" presStyleCnt="3"/>
      <dgm:spPr/>
    </dgm:pt>
    <dgm:pt modelId="{FAA8D9B8-4A74-4B60-A87E-674BB5B63190}" type="pres">
      <dgm:prSet presAssocID="{E974BB04-84D2-4DB8-837D-4E51920A974F}" presName="conn" presStyleLbl="parChTrans1D2" presStyleIdx="0" presStyleCnt="1"/>
      <dgm:spPr/>
      <dgm:t>
        <a:bodyPr/>
        <a:lstStyle/>
        <a:p>
          <a:endParaRPr lang="en-GB"/>
        </a:p>
      </dgm:t>
    </dgm:pt>
    <dgm:pt modelId="{D245E19E-13D6-49A5-A568-A6FC42DB6D41}" type="pres">
      <dgm:prSet presAssocID="{E974BB04-84D2-4DB8-837D-4E51920A974F}" presName="extraNode" presStyleLbl="node1" presStyleIdx="0" presStyleCnt="3"/>
      <dgm:spPr/>
    </dgm:pt>
    <dgm:pt modelId="{5D06C634-8828-450F-ACC0-BC89EAA12E1E}" type="pres">
      <dgm:prSet presAssocID="{E974BB04-84D2-4DB8-837D-4E51920A974F}" presName="dstNode" presStyleLbl="node1" presStyleIdx="0" presStyleCnt="3"/>
      <dgm:spPr/>
    </dgm:pt>
    <dgm:pt modelId="{F21F4FE1-473E-40D2-974E-CBB083B3867F}" type="pres">
      <dgm:prSet presAssocID="{1DF1415C-2AD4-4971-B7C0-D9CF682C2FD0}" presName="text_1" presStyleLbl="node1" presStyleIdx="0" presStyleCnt="3">
        <dgm:presLayoutVars>
          <dgm:bulletEnabled val="1"/>
        </dgm:presLayoutVars>
      </dgm:prSet>
      <dgm:spPr/>
      <dgm:t>
        <a:bodyPr/>
        <a:lstStyle/>
        <a:p>
          <a:endParaRPr lang="en-GB"/>
        </a:p>
      </dgm:t>
    </dgm:pt>
    <dgm:pt modelId="{00294B3F-1598-4A9E-9AEB-4BECF486E7F7}" type="pres">
      <dgm:prSet presAssocID="{1DF1415C-2AD4-4971-B7C0-D9CF682C2FD0}" presName="accent_1" presStyleCnt="0"/>
      <dgm:spPr/>
    </dgm:pt>
    <dgm:pt modelId="{B85AFF4B-72E7-40FA-B102-BEB6D55D75DF}" type="pres">
      <dgm:prSet presAssocID="{1DF1415C-2AD4-4971-B7C0-D9CF682C2FD0}" presName="accentRepeatNode" presStyleLbl="solidFgAcc1" presStyleIdx="0" presStyleCnt="3"/>
      <dgm:spPr>
        <a:solidFill>
          <a:schemeClr val="tx1"/>
        </a:solidFill>
      </dgm:spPr>
    </dgm:pt>
    <dgm:pt modelId="{A8133029-C925-4327-BB25-90B98A8DD1A0}" type="pres">
      <dgm:prSet presAssocID="{517CE5DA-94BF-49C1-A131-C24AC0F88781}" presName="text_2" presStyleLbl="node1" presStyleIdx="1" presStyleCnt="3">
        <dgm:presLayoutVars>
          <dgm:bulletEnabled val="1"/>
        </dgm:presLayoutVars>
      </dgm:prSet>
      <dgm:spPr/>
      <dgm:t>
        <a:bodyPr/>
        <a:lstStyle/>
        <a:p>
          <a:endParaRPr lang="en-GB"/>
        </a:p>
      </dgm:t>
    </dgm:pt>
    <dgm:pt modelId="{08665149-0EE5-4664-A328-E36817DCE4A1}" type="pres">
      <dgm:prSet presAssocID="{517CE5DA-94BF-49C1-A131-C24AC0F88781}" presName="accent_2" presStyleCnt="0"/>
      <dgm:spPr/>
    </dgm:pt>
    <dgm:pt modelId="{A5072CA7-43C1-46E0-8512-AF5A780A1AA6}" type="pres">
      <dgm:prSet presAssocID="{517CE5DA-94BF-49C1-A131-C24AC0F88781}" presName="accentRepeatNode" presStyleLbl="solidFgAcc1" presStyleIdx="1" presStyleCnt="3"/>
      <dgm:spPr>
        <a:solidFill>
          <a:schemeClr val="tx1"/>
        </a:solidFill>
      </dgm:spPr>
    </dgm:pt>
    <dgm:pt modelId="{CE3F0C3F-B29A-4EB0-BE29-FF0F064CF106}" type="pres">
      <dgm:prSet presAssocID="{401E9862-89C7-4507-86D7-D9CA02ED2657}" presName="text_3" presStyleLbl="node1" presStyleIdx="2" presStyleCnt="3">
        <dgm:presLayoutVars>
          <dgm:bulletEnabled val="1"/>
        </dgm:presLayoutVars>
      </dgm:prSet>
      <dgm:spPr/>
      <dgm:t>
        <a:bodyPr/>
        <a:lstStyle/>
        <a:p>
          <a:endParaRPr lang="en-GB"/>
        </a:p>
      </dgm:t>
    </dgm:pt>
    <dgm:pt modelId="{F6BCA1F3-FE54-4C98-8154-3F6B726A1995}" type="pres">
      <dgm:prSet presAssocID="{401E9862-89C7-4507-86D7-D9CA02ED2657}" presName="accent_3" presStyleCnt="0"/>
      <dgm:spPr/>
    </dgm:pt>
    <dgm:pt modelId="{A1287148-2AD2-452F-B646-08EBB8F21EDD}" type="pres">
      <dgm:prSet presAssocID="{401E9862-89C7-4507-86D7-D9CA02ED2657}" presName="accentRepeatNode" presStyleLbl="solidFgAcc1" presStyleIdx="2" presStyleCnt="3"/>
      <dgm:spPr>
        <a:solidFill>
          <a:schemeClr val="tx1"/>
        </a:solidFill>
      </dgm:spPr>
    </dgm:pt>
  </dgm:ptLst>
  <dgm:cxnLst>
    <dgm:cxn modelId="{229046E2-41A0-4A04-99DD-9A11882B2800}" type="presOf" srcId="{401E9862-89C7-4507-86D7-D9CA02ED2657}" destId="{CE3F0C3F-B29A-4EB0-BE29-FF0F064CF106}" srcOrd="0" destOrd="0" presId="urn:microsoft.com/office/officeart/2008/layout/VerticalCurvedList"/>
    <dgm:cxn modelId="{49850C5B-FF77-4F40-93E8-22819D894483}" srcId="{E974BB04-84D2-4DB8-837D-4E51920A974F}" destId="{517CE5DA-94BF-49C1-A131-C24AC0F88781}" srcOrd="1" destOrd="0" parTransId="{98F9CD9F-CD7A-4C2C-82CA-1D6990A059E3}" sibTransId="{5C7AA7C9-3B01-4182-83D1-2D8870C6AA6C}"/>
    <dgm:cxn modelId="{5E597F3C-0E92-4676-9436-3D8C236B7616}" srcId="{E974BB04-84D2-4DB8-837D-4E51920A974F}" destId="{1DF1415C-2AD4-4971-B7C0-D9CF682C2FD0}" srcOrd="0" destOrd="0" parTransId="{DD87659F-865E-4F38-BA9D-05DF1B1A98FC}" sibTransId="{8B95DD65-70CA-4215-88EB-354D5563BAD3}"/>
    <dgm:cxn modelId="{63C3AC21-41DC-4A6A-B867-03B5005CBB01}" type="presOf" srcId="{8B95DD65-70CA-4215-88EB-354D5563BAD3}" destId="{FAA8D9B8-4A74-4B60-A87E-674BB5B63190}" srcOrd="0" destOrd="0" presId="urn:microsoft.com/office/officeart/2008/layout/VerticalCurvedList"/>
    <dgm:cxn modelId="{C94A70BD-63DB-4089-BF88-05E36AB436FF}" type="presOf" srcId="{517CE5DA-94BF-49C1-A131-C24AC0F88781}" destId="{A8133029-C925-4327-BB25-90B98A8DD1A0}" srcOrd="0" destOrd="0" presId="urn:microsoft.com/office/officeart/2008/layout/VerticalCurvedList"/>
    <dgm:cxn modelId="{62E4D134-F0F7-4886-A8E8-12AA045D5A05}" type="presOf" srcId="{1DF1415C-2AD4-4971-B7C0-D9CF682C2FD0}" destId="{F21F4FE1-473E-40D2-974E-CBB083B3867F}" srcOrd="0" destOrd="0" presId="urn:microsoft.com/office/officeart/2008/layout/VerticalCurvedList"/>
    <dgm:cxn modelId="{445F812F-464A-4581-8247-9003D76E9D39}" type="presOf" srcId="{E974BB04-84D2-4DB8-837D-4E51920A974F}" destId="{D70727B4-6AF5-43C0-B32A-378BA43F2AF8}" srcOrd="0" destOrd="0" presId="urn:microsoft.com/office/officeart/2008/layout/VerticalCurvedList"/>
    <dgm:cxn modelId="{1DC63F1B-1E0A-4112-B0AE-007B18C5A6BE}" srcId="{E974BB04-84D2-4DB8-837D-4E51920A974F}" destId="{401E9862-89C7-4507-86D7-D9CA02ED2657}" srcOrd="2" destOrd="0" parTransId="{18F66115-57D1-483C-9BA5-F320542A1C67}" sibTransId="{1F2BD1F6-AF56-427D-8851-79D071D764CB}"/>
    <dgm:cxn modelId="{B7963021-B12F-4622-9980-1973FF848D1D}" type="presParOf" srcId="{D70727B4-6AF5-43C0-B32A-378BA43F2AF8}" destId="{337855D0-2FEE-42C4-9D00-D6BA527C7432}" srcOrd="0" destOrd="0" presId="urn:microsoft.com/office/officeart/2008/layout/VerticalCurvedList"/>
    <dgm:cxn modelId="{74EEC7B8-5CE6-40E8-8F01-9E7EE898BFBC}" type="presParOf" srcId="{337855D0-2FEE-42C4-9D00-D6BA527C7432}" destId="{CA786C61-540C-4210-BA4E-C5A09E40D71D}" srcOrd="0" destOrd="0" presId="urn:microsoft.com/office/officeart/2008/layout/VerticalCurvedList"/>
    <dgm:cxn modelId="{0D0CD3F2-3FA2-489C-8229-755922FA176A}" type="presParOf" srcId="{CA786C61-540C-4210-BA4E-C5A09E40D71D}" destId="{630874A4-6229-40E2-B32E-6180F09EA94C}" srcOrd="0" destOrd="0" presId="urn:microsoft.com/office/officeart/2008/layout/VerticalCurvedList"/>
    <dgm:cxn modelId="{172C565A-FE21-494A-80A5-E19D6A926100}" type="presParOf" srcId="{CA786C61-540C-4210-BA4E-C5A09E40D71D}" destId="{FAA8D9B8-4A74-4B60-A87E-674BB5B63190}" srcOrd="1" destOrd="0" presId="urn:microsoft.com/office/officeart/2008/layout/VerticalCurvedList"/>
    <dgm:cxn modelId="{1B672972-5F77-43DD-BE75-8B2080A743BA}" type="presParOf" srcId="{CA786C61-540C-4210-BA4E-C5A09E40D71D}" destId="{D245E19E-13D6-49A5-A568-A6FC42DB6D41}" srcOrd="2" destOrd="0" presId="urn:microsoft.com/office/officeart/2008/layout/VerticalCurvedList"/>
    <dgm:cxn modelId="{1D489992-8990-401A-B6CB-935388F49785}" type="presParOf" srcId="{CA786C61-540C-4210-BA4E-C5A09E40D71D}" destId="{5D06C634-8828-450F-ACC0-BC89EAA12E1E}" srcOrd="3" destOrd="0" presId="urn:microsoft.com/office/officeart/2008/layout/VerticalCurvedList"/>
    <dgm:cxn modelId="{28A77240-DFF3-430F-9112-071C5D10EB39}" type="presParOf" srcId="{337855D0-2FEE-42C4-9D00-D6BA527C7432}" destId="{F21F4FE1-473E-40D2-974E-CBB083B3867F}" srcOrd="1" destOrd="0" presId="urn:microsoft.com/office/officeart/2008/layout/VerticalCurvedList"/>
    <dgm:cxn modelId="{13524B01-18A2-433C-AA7B-26F3E8EB92E1}" type="presParOf" srcId="{337855D0-2FEE-42C4-9D00-D6BA527C7432}" destId="{00294B3F-1598-4A9E-9AEB-4BECF486E7F7}" srcOrd="2" destOrd="0" presId="urn:microsoft.com/office/officeart/2008/layout/VerticalCurvedList"/>
    <dgm:cxn modelId="{241BF1A6-2647-4FF2-AB6D-1881C192CA6C}" type="presParOf" srcId="{00294B3F-1598-4A9E-9AEB-4BECF486E7F7}" destId="{B85AFF4B-72E7-40FA-B102-BEB6D55D75DF}" srcOrd="0" destOrd="0" presId="urn:microsoft.com/office/officeart/2008/layout/VerticalCurvedList"/>
    <dgm:cxn modelId="{A76727A2-1C47-4019-BD96-618F2ADEF52D}" type="presParOf" srcId="{337855D0-2FEE-42C4-9D00-D6BA527C7432}" destId="{A8133029-C925-4327-BB25-90B98A8DD1A0}" srcOrd="3" destOrd="0" presId="urn:microsoft.com/office/officeart/2008/layout/VerticalCurvedList"/>
    <dgm:cxn modelId="{1DA21336-EE24-4459-9FDA-0E4FB1C89FA1}" type="presParOf" srcId="{337855D0-2FEE-42C4-9D00-D6BA527C7432}" destId="{08665149-0EE5-4664-A328-E36817DCE4A1}" srcOrd="4" destOrd="0" presId="urn:microsoft.com/office/officeart/2008/layout/VerticalCurvedList"/>
    <dgm:cxn modelId="{43D71523-4847-4FB4-8944-F43A32B24045}" type="presParOf" srcId="{08665149-0EE5-4664-A328-E36817DCE4A1}" destId="{A5072CA7-43C1-46E0-8512-AF5A780A1AA6}" srcOrd="0" destOrd="0" presId="urn:microsoft.com/office/officeart/2008/layout/VerticalCurvedList"/>
    <dgm:cxn modelId="{B0AAC64B-D767-481A-983B-6045C4E5C10D}" type="presParOf" srcId="{337855D0-2FEE-42C4-9D00-D6BA527C7432}" destId="{CE3F0C3F-B29A-4EB0-BE29-FF0F064CF106}" srcOrd="5" destOrd="0" presId="urn:microsoft.com/office/officeart/2008/layout/VerticalCurvedList"/>
    <dgm:cxn modelId="{FB2716A7-AC24-4220-BEB0-90D90DA6197D}" type="presParOf" srcId="{337855D0-2FEE-42C4-9D00-D6BA527C7432}" destId="{F6BCA1F3-FE54-4C98-8154-3F6B726A1995}" srcOrd="6" destOrd="0" presId="urn:microsoft.com/office/officeart/2008/layout/VerticalCurvedList"/>
    <dgm:cxn modelId="{F87B6947-2D5D-4739-826C-9DA68E47690F}" type="presParOf" srcId="{F6BCA1F3-FE54-4C98-8154-3F6B726A1995}" destId="{A1287148-2AD2-452F-B646-08EBB8F21ED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4BB04-84D2-4DB8-837D-4E51920A974F}"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n-GB"/>
        </a:p>
      </dgm:t>
    </dgm:pt>
    <dgm:pt modelId="{31E0C6C1-5E94-4A28-984F-47D4723D837A}">
      <dgm:prSet/>
      <dgm:spPr>
        <a:solidFill>
          <a:schemeClr val="tx1"/>
        </a:solidFill>
      </dgm:spPr>
      <dgm:t>
        <a:bodyPr/>
        <a:lstStyle/>
        <a:p>
          <a:pPr algn="l"/>
          <a:r>
            <a:rPr lang="en-US" dirty="0" smtClean="0"/>
            <a:t>Black hat </a:t>
          </a:r>
          <a:r>
            <a:rPr lang="en-US" dirty="0" smtClean="0">
              <a:sym typeface="Wingdings" pitchFamily="2" charset="2"/>
            </a:rPr>
            <a:t> </a:t>
          </a:r>
          <a:r>
            <a:rPr lang="en-US" dirty="0" smtClean="0"/>
            <a:t>May not work in areas with very low wind; May not be easy to use by a layman; Marketing Problems</a:t>
          </a:r>
        </a:p>
      </dgm:t>
    </dgm:pt>
    <dgm:pt modelId="{9287DE68-10B6-430C-8649-AD8129D8258B}" type="parTrans" cxnId="{47AAA071-B3DE-43D0-9133-DF89A3648735}">
      <dgm:prSet/>
      <dgm:spPr/>
      <dgm:t>
        <a:bodyPr/>
        <a:lstStyle/>
        <a:p>
          <a:endParaRPr lang="en-GB"/>
        </a:p>
      </dgm:t>
    </dgm:pt>
    <dgm:pt modelId="{3EA72A57-6634-45C6-9546-C94E9B3FCEB6}" type="sibTrans" cxnId="{47AAA071-B3DE-43D0-9133-DF89A3648735}">
      <dgm:prSet/>
      <dgm:spPr/>
      <dgm:t>
        <a:bodyPr/>
        <a:lstStyle/>
        <a:p>
          <a:endParaRPr lang="en-GB"/>
        </a:p>
      </dgm:t>
    </dgm:pt>
    <dgm:pt modelId="{3D194663-9F60-47F8-9FAD-9B417F60B9BA}">
      <dgm:prSet/>
      <dgm:spPr>
        <a:solidFill>
          <a:srgbClr val="002060"/>
        </a:solidFill>
      </dgm:spPr>
      <dgm:t>
        <a:bodyPr/>
        <a:lstStyle/>
        <a:p>
          <a:pPr algn="l"/>
          <a:r>
            <a:rPr lang="en-US" dirty="0" smtClean="0"/>
            <a:t>Blue hat </a:t>
          </a:r>
          <a:r>
            <a:rPr lang="en-US" dirty="0" smtClean="0">
              <a:sym typeface="Wingdings" pitchFamily="2" charset="2"/>
            </a:rPr>
            <a:t> The process of electricity generation is simple and the device is not complex </a:t>
          </a:r>
          <a:endParaRPr lang="en-US" dirty="0" smtClean="0"/>
        </a:p>
      </dgm:t>
    </dgm:pt>
    <dgm:pt modelId="{5109CBA1-922D-43A7-8D4C-4676066125C2}" type="parTrans" cxnId="{9FC06511-7EF8-4A15-B564-BAC02E395003}">
      <dgm:prSet/>
      <dgm:spPr/>
      <dgm:t>
        <a:bodyPr/>
        <a:lstStyle/>
        <a:p>
          <a:endParaRPr lang="en-GB"/>
        </a:p>
      </dgm:t>
    </dgm:pt>
    <dgm:pt modelId="{49A09E44-99DF-42FB-A64D-38FBB08FF9D4}" type="sibTrans" cxnId="{9FC06511-7EF8-4A15-B564-BAC02E395003}">
      <dgm:prSet/>
      <dgm:spPr/>
      <dgm:t>
        <a:bodyPr/>
        <a:lstStyle/>
        <a:p>
          <a:endParaRPr lang="en-GB"/>
        </a:p>
      </dgm:t>
    </dgm:pt>
    <dgm:pt modelId="{FDF41837-E348-487D-92AC-F02A00F0D7ED}">
      <dgm:prSet/>
      <dgm:spPr>
        <a:solidFill>
          <a:srgbClr val="FF0000"/>
        </a:solidFill>
      </dgm:spPr>
      <dgm:t>
        <a:bodyPr/>
        <a:lstStyle/>
        <a:p>
          <a:pPr algn="l"/>
          <a:r>
            <a:rPr lang="en-US" dirty="0" smtClean="0"/>
            <a:t>Red hat </a:t>
          </a:r>
          <a:r>
            <a:rPr lang="en-US" dirty="0" smtClean="0">
              <a:sym typeface="Wingdings" pitchFamily="2" charset="2"/>
            </a:rPr>
            <a:t> </a:t>
          </a:r>
          <a:r>
            <a:rPr lang="en-US" dirty="0" smtClean="0"/>
            <a:t>Without electricity people suffer; This Idea will work with a strong belief in </a:t>
          </a:r>
          <a:r>
            <a:rPr lang="en-US" dirty="0" err="1" smtClean="0"/>
            <a:t>intution</a:t>
          </a:r>
          <a:endParaRPr lang="en-US" dirty="0" smtClean="0"/>
        </a:p>
      </dgm:t>
    </dgm:pt>
    <dgm:pt modelId="{1DD6256D-BB64-4BE2-8636-4CD40CAAA5AD}" type="parTrans" cxnId="{7D230F4F-C00E-4B09-814E-0F9F9DF27B9E}">
      <dgm:prSet/>
      <dgm:spPr/>
      <dgm:t>
        <a:bodyPr/>
        <a:lstStyle/>
        <a:p>
          <a:endParaRPr lang="en-GB"/>
        </a:p>
      </dgm:t>
    </dgm:pt>
    <dgm:pt modelId="{E2A25166-9B4A-43EB-AF76-282B812DAA6E}" type="sibTrans" cxnId="{7D230F4F-C00E-4B09-814E-0F9F9DF27B9E}">
      <dgm:prSet/>
      <dgm:spPr/>
      <dgm:t>
        <a:bodyPr/>
        <a:lstStyle/>
        <a:p>
          <a:endParaRPr lang="en-GB"/>
        </a:p>
      </dgm:t>
    </dgm:pt>
    <dgm:pt modelId="{D70727B4-6AF5-43C0-B32A-378BA43F2AF8}" type="pres">
      <dgm:prSet presAssocID="{E974BB04-84D2-4DB8-837D-4E51920A974F}" presName="Name0" presStyleCnt="0">
        <dgm:presLayoutVars>
          <dgm:chMax val="7"/>
          <dgm:chPref val="7"/>
          <dgm:dir val="rev"/>
        </dgm:presLayoutVars>
      </dgm:prSet>
      <dgm:spPr/>
      <dgm:t>
        <a:bodyPr/>
        <a:lstStyle/>
        <a:p>
          <a:endParaRPr lang="en-GB"/>
        </a:p>
      </dgm:t>
    </dgm:pt>
    <dgm:pt modelId="{337855D0-2FEE-42C4-9D00-D6BA527C7432}" type="pres">
      <dgm:prSet presAssocID="{E974BB04-84D2-4DB8-837D-4E51920A974F}" presName="Name1" presStyleCnt="0"/>
      <dgm:spPr/>
    </dgm:pt>
    <dgm:pt modelId="{CA786C61-540C-4210-BA4E-C5A09E40D71D}" type="pres">
      <dgm:prSet presAssocID="{E974BB04-84D2-4DB8-837D-4E51920A974F}" presName="cycle" presStyleCnt="0"/>
      <dgm:spPr/>
    </dgm:pt>
    <dgm:pt modelId="{630874A4-6229-40E2-B32E-6180F09EA94C}" type="pres">
      <dgm:prSet presAssocID="{E974BB04-84D2-4DB8-837D-4E51920A974F}" presName="srcNode" presStyleLbl="node1" presStyleIdx="0" presStyleCnt="3"/>
      <dgm:spPr/>
    </dgm:pt>
    <dgm:pt modelId="{FAA8D9B8-4A74-4B60-A87E-674BB5B63190}" type="pres">
      <dgm:prSet presAssocID="{E974BB04-84D2-4DB8-837D-4E51920A974F}" presName="conn" presStyleLbl="parChTrans1D2" presStyleIdx="0" presStyleCnt="1"/>
      <dgm:spPr/>
      <dgm:t>
        <a:bodyPr/>
        <a:lstStyle/>
        <a:p>
          <a:endParaRPr lang="en-GB"/>
        </a:p>
      </dgm:t>
    </dgm:pt>
    <dgm:pt modelId="{D245E19E-13D6-49A5-A568-A6FC42DB6D41}" type="pres">
      <dgm:prSet presAssocID="{E974BB04-84D2-4DB8-837D-4E51920A974F}" presName="extraNode" presStyleLbl="node1" presStyleIdx="0" presStyleCnt="3"/>
      <dgm:spPr/>
    </dgm:pt>
    <dgm:pt modelId="{5D06C634-8828-450F-ACC0-BC89EAA12E1E}" type="pres">
      <dgm:prSet presAssocID="{E974BB04-84D2-4DB8-837D-4E51920A974F}" presName="dstNode" presStyleLbl="node1" presStyleIdx="0" presStyleCnt="3"/>
      <dgm:spPr/>
    </dgm:pt>
    <dgm:pt modelId="{B94D8461-FCD9-4552-9F17-06E2086ACBB5}" type="pres">
      <dgm:prSet presAssocID="{31E0C6C1-5E94-4A28-984F-47D4723D837A}" presName="text_1" presStyleLbl="node1" presStyleIdx="0" presStyleCnt="3">
        <dgm:presLayoutVars>
          <dgm:bulletEnabled val="1"/>
        </dgm:presLayoutVars>
      </dgm:prSet>
      <dgm:spPr/>
      <dgm:t>
        <a:bodyPr/>
        <a:lstStyle/>
        <a:p>
          <a:endParaRPr lang="en-GB"/>
        </a:p>
      </dgm:t>
    </dgm:pt>
    <dgm:pt modelId="{47F0ED60-F852-45CB-9360-98A0615951BD}" type="pres">
      <dgm:prSet presAssocID="{31E0C6C1-5E94-4A28-984F-47D4723D837A}" presName="accent_1" presStyleCnt="0"/>
      <dgm:spPr/>
    </dgm:pt>
    <dgm:pt modelId="{8D936F1E-41E0-4F56-833D-204EE5F35774}" type="pres">
      <dgm:prSet presAssocID="{31E0C6C1-5E94-4A28-984F-47D4723D837A}" presName="accentRepeatNode" presStyleLbl="solidFgAcc1" presStyleIdx="0" presStyleCnt="3"/>
      <dgm:spPr>
        <a:solidFill>
          <a:schemeClr val="bg1"/>
        </a:solidFill>
        <a:ln>
          <a:solidFill>
            <a:schemeClr val="tx1"/>
          </a:solidFill>
        </a:ln>
      </dgm:spPr>
      <dgm:t>
        <a:bodyPr/>
        <a:lstStyle/>
        <a:p>
          <a:endParaRPr lang="en-GB"/>
        </a:p>
      </dgm:t>
    </dgm:pt>
    <dgm:pt modelId="{3656205C-1543-4A9A-B0B1-916C23C09F64}" type="pres">
      <dgm:prSet presAssocID="{3D194663-9F60-47F8-9FAD-9B417F60B9BA}" presName="text_2" presStyleLbl="node1" presStyleIdx="1" presStyleCnt="3">
        <dgm:presLayoutVars>
          <dgm:bulletEnabled val="1"/>
        </dgm:presLayoutVars>
      </dgm:prSet>
      <dgm:spPr/>
      <dgm:t>
        <a:bodyPr/>
        <a:lstStyle/>
        <a:p>
          <a:endParaRPr lang="en-GB"/>
        </a:p>
      </dgm:t>
    </dgm:pt>
    <dgm:pt modelId="{A8C7E0E8-7A9F-4DF8-91EF-A640EC24EB42}" type="pres">
      <dgm:prSet presAssocID="{3D194663-9F60-47F8-9FAD-9B417F60B9BA}" presName="accent_2" presStyleCnt="0"/>
      <dgm:spPr/>
    </dgm:pt>
    <dgm:pt modelId="{BF28402B-36E8-4513-9231-AF25944F92B2}" type="pres">
      <dgm:prSet presAssocID="{3D194663-9F60-47F8-9FAD-9B417F60B9BA}" presName="accentRepeatNode" presStyleLbl="solidFgAcc1" presStyleIdx="1" presStyleCnt="3"/>
      <dgm:spPr>
        <a:solidFill>
          <a:schemeClr val="bg1"/>
        </a:solidFill>
        <a:ln>
          <a:solidFill>
            <a:schemeClr val="tx1"/>
          </a:solidFill>
        </a:ln>
      </dgm:spPr>
      <dgm:t>
        <a:bodyPr/>
        <a:lstStyle/>
        <a:p>
          <a:endParaRPr lang="en-GB"/>
        </a:p>
      </dgm:t>
    </dgm:pt>
    <dgm:pt modelId="{359CC2EA-D3C3-4F74-84D7-B76E1BB39FC4}" type="pres">
      <dgm:prSet presAssocID="{FDF41837-E348-487D-92AC-F02A00F0D7ED}" presName="text_3" presStyleLbl="node1" presStyleIdx="2" presStyleCnt="3">
        <dgm:presLayoutVars>
          <dgm:bulletEnabled val="1"/>
        </dgm:presLayoutVars>
      </dgm:prSet>
      <dgm:spPr/>
      <dgm:t>
        <a:bodyPr/>
        <a:lstStyle/>
        <a:p>
          <a:endParaRPr lang="en-GB"/>
        </a:p>
      </dgm:t>
    </dgm:pt>
    <dgm:pt modelId="{D0A76543-8575-4312-B4C0-3D5B7B9CB57E}" type="pres">
      <dgm:prSet presAssocID="{FDF41837-E348-487D-92AC-F02A00F0D7ED}" presName="accent_3" presStyleCnt="0"/>
      <dgm:spPr/>
    </dgm:pt>
    <dgm:pt modelId="{9A35C956-C687-4E64-979E-3FD095AD95A1}" type="pres">
      <dgm:prSet presAssocID="{FDF41837-E348-487D-92AC-F02A00F0D7ED}" presName="accentRepeatNode" presStyleLbl="solidFgAcc1" presStyleIdx="2" presStyleCnt="3"/>
      <dgm:spPr>
        <a:solidFill>
          <a:schemeClr val="bg1"/>
        </a:solidFill>
        <a:ln>
          <a:solidFill>
            <a:schemeClr val="tx1"/>
          </a:solidFill>
        </a:ln>
      </dgm:spPr>
      <dgm:t>
        <a:bodyPr/>
        <a:lstStyle/>
        <a:p>
          <a:endParaRPr lang="en-GB"/>
        </a:p>
      </dgm:t>
    </dgm:pt>
  </dgm:ptLst>
  <dgm:cxnLst>
    <dgm:cxn modelId="{D19D776C-4C0F-4A05-B787-952B1D50532A}" type="presOf" srcId="{3D194663-9F60-47F8-9FAD-9B417F60B9BA}" destId="{3656205C-1543-4A9A-B0B1-916C23C09F64}" srcOrd="0" destOrd="0" presId="urn:microsoft.com/office/officeart/2008/layout/VerticalCurvedList"/>
    <dgm:cxn modelId="{10509DAF-A884-45F0-ABF4-000B12BAD42C}" type="presOf" srcId="{FDF41837-E348-487D-92AC-F02A00F0D7ED}" destId="{359CC2EA-D3C3-4F74-84D7-B76E1BB39FC4}" srcOrd="0" destOrd="0" presId="urn:microsoft.com/office/officeart/2008/layout/VerticalCurvedList"/>
    <dgm:cxn modelId="{6B191CEB-B523-49BD-BC30-C36765C8FB15}" type="presOf" srcId="{3EA72A57-6634-45C6-9546-C94E9B3FCEB6}" destId="{FAA8D9B8-4A74-4B60-A87E-674BB5B63190}" srcOrd="0" destOrd="0" presId="urn:microsoft.com/office/officeart/2008/layout/VerticalCurvedList"/>
    <dgm:cxn modelId="{FCE16495-AE80-4DE2-88B6-5E6130670D70}" type="presOf" srcId="{E974BB04-84D2-4DB8-837D-4E51920A974F}" destId="{D70727B4-6AF5-43C0-B32A-378BA43F2AF8}" srcOrd="0" destOrd="0" presId="urn:microsoft.com/office/officeart/2008/layout/VerticalCurvedList"/>
    <dgm:cxn modelId="{47AAA071-B3DE-43D0-9133-DF89A3648735}" srcId="{E974BB04-84D2-4DB8-837D-4E51920A974F}" destId="{31E0C6C1-5E94-4A28-984F-47D4723D837A}" srcOrd="0" destOrd="0" parTransId="{9287DE68-10B6-430C-8649-AD8129D8258B}" sibTransId="{3EA72A57-6634-45C6-9546-C94E9B3FCEB6}"/>
    <dgm:cxn modelId="{688948C6-B75E-49EE-8082-19502DEE7A60}" type="presOf" srcId="{31E0C6C1-5E94-4A28-984F-47D4723D837A}" destId="{B94D8461-FCD9-4552-9F17-06E2086ACBB5}" srcOrd="0" destOrd="0" presId="urn:microsoft.com/office/officeart/2008/layout/VerticalCurvedList"/>
    <dgm:cxn modelId="{9FC06511-7EF8-4A15-B564-BAC02E395003}" srcId="{E974BB04-84D2-4DB8-837D-4E51920A974F}" destId="{3D194663-9F60-47F8-9FAD-9B417F60B9BA}" srcOrd="1" destOrd="0" parTransId="{5109CBA1-922D-43A7-8D4C-4676066125C2}" sibTransId="{49A09E44-99DF-42FB-A64D-38FBB08FF9D4}"/>
    <dgm:cxn modelId="{7D230F4F-C00E-4B09-814E-0F9F9DF27B9E}" srcId="{E974BB04-84D2-4DB8-837D-4E51920A974F}" destId="{FDF41837-E348-487D-92AC-F02A00F0D7ED}" srcOrd="2" destOrd="0" parTransId="{1DD6256D-BB64-4BE2-8636-4CD40CAAA5AD}" sibTransId="{E2A25166-9B4A-43EB-AF76-282B812DAA6E}"/>
    <dgm:cxn modelId="{49D443FC-367F-48FC-9C20-492488E19184}" type="presParOf" srcId="{D70727B4-6AF5-43C0-B32A-378BA43F2AF8}" destId="{337855D0-2FEE-42C4-9D00-D6BA527C7432}" srcOrd="0" destOrd="0" presId="urn:microsoft.com/office/officeart/2008/layout/VerticalCurvedList"/>
    <dgm:cxn modelId="{CC6AE967-76C4-4F87-A865-307B5FA4C4E0}" type="presParOf" srcId="{337855D0-2FEE-42C4-9D00-D6BA527C7432}" destId="{CA786C61-540C-4210-BA4E-C5A09E40D71D}" srcOrd="0" destOrd="0" presId="urn:microsoft.com/office/officeart/2008/layout/VerticalCurvedList"/>
    <dgm:cxn modelId="{E7EAA3A4-1FB2-4234-BBAC-712D749E7CF7}" type="presParOf" srcId="{CA786C61-540C-4210-BA4E-C5A09E40D71D}" destId="{630874A4-6229-40E2-B32E-6180F09EA94C}" srcOrd="0" destOrd="0" presId="urn:microsoft.com/office/officeart/2008/layout/VerticalCurvedList"/>
    <dgm:cxn modelId="{B4FECD20-0971-45B8-828F-36139FCFA8DB}" type="presParOf" srcId="{CA786C61-540C-4210-BA4E-C5A09E40D71D}" destId="{FAA8D9B8-4A74-4B60-A87E-674BB5B63190}" srcOrd="1" destOrd="0" presId="urn:microsoft.com/office/officeart/2008/layout/VerticalCurvedList"/>
    <dgm:cxn modelId="{D000E61E-A652-4244-958B-BE03233B7857}" type="presParOf" srcId="{CA786C61-540C-4210-BA4E-C5A09E40D71D}" destId="{D245E19E-13D6-49A5-A568-A6FC42DB6D41}" srcOrd="2" destOrd="0" presId="urn:microsoft.com/office/officeart/2008/layout/VerticalCurvedList"/>
    <dgm:cxn modelId="{AF43F6BF-C48D-4C71-A0F0-CC4822CF3851}" type="presParOf" srcId="{CA786C61-540C-4210-BA4E-C5A09E40D71D}" destId="{5D06C634-8828-450F-ACC0-BC89EAA12E1E}" srcOrd="3" destOrd="0" presId="urn:microsoft.com/office/officeart/2008/layout/VerticalCurvedList"/>
    <dgm:cxn modelId="{026F7852-8A87-4B0E-9F4F-9C96F2C2E7BC}" type="presParOf" srcId="{337855D0-2FEE-42C4-9D00-D6BA527C7432}" destId="{B94D8461-FCD9-4552-9F17-06E2086ACBB5}" srcOrd="1" destOrd="0" presId="urn:microsoft.com/office/officeart/2008/layout/VerticalCurvedList"/>
    <dgm:cxn modelId="{7BDFF9C8-B7DC-4ED8-8749-8CB35E6C6894}" type="presParOf" srcId="{337855D0-2FEE-42C4-9D00-D6BA527C7432}" destId="{47F0ED60-F852-45CB-9360-98A0615951BD}" srcOrd="2" destOrd="0" presId="urn:microsoft.com/office/officeart/2008/layout/VerticalCurvedList"/>
    <dgm:cxn modelId="{E068B323-B305-41C2-9E23-6DF6E94F4058}" type="presParOf" srcId="{47F0ED60-F852-45CB-9360-98A0615951BD}" destId="{8D936F1E-41E0-4F56-833D-204EE5F35774}" srcOrd="0" destOrd="0" presId="urn:microsoft.com/office/officeart/2008/layout/VerticalCurvedList"/>
    <dgm:cxn modelId="{A6F86E86-E33C-4DDB-B35E-88C510F2EC8A}" type="presParOf" srcId="{337855D0-2FEE-42C4-9D00-D6BA527C7432}" destId="{3656205C-1543-4A9A-B0B1-916C23C09F64}" srcOrd="3" destOrd="0" presId="urn:microsoft.com/office/officeart/2008/layout/VerticalCurvedList"/>
    <dgm:cxn modelId="{883988AB-D249-4114-92D5-47F233A98BA7}" type="presParOf" srcId="{337855D0-2FEE-42C4-9D00-D6BA527C7432}" destId="{A8C7E0E8-7A9F-4DF8-91EF-A640EC24EB42}" srcOrd="4" destOrd="0" presId="urn:microsoft.com/office/officeart/2008/layout/VerticalCurvedList"/>
    <dgm:cxn modelId="{FCF8EC65-30CB-454D-8F70-14201D3BB622}" type="presParOf" srcId="{A8C7E0E8-7A9F-4DF8-91EF-A640EC24EB42}" destId="{BF28402B-36E8-4513-9231-AF25944F92B2}" srcOrd="0" destOrd="0" presId="urn:microsoft.com/office/officeart/2008/layout/VerticalCurvedList"/>
    <dgm:cxn modelId="{BE535547-4936-4528-A0AA-BE6EBBDAAF98}" type="presParOf" srcId="{337855D0-2FEE-42C4-9D00-D6BA527C7432}" destId="{359CC2EA-D3C3-4F74-84D7-B76E1BB39FC4}" srcOrd="5" destOrd="0" presId="urn:microsoft.com/office/officeart/2008/layout/VerticalCurvedList"/>
    <dgm:cxn modelId="{DBEA9009-3EB2-4EBE-99D9-EFE5F8C3CD25}" type="presParOf" srcId="{337855D0-2FEE-42C4-9D00-D6BA527C7432}" destId="{D0A76543-8575-4312-B4C0-3D5B7B9CB57E}" srcOrd="6" destOrd="0" presId="urn:microsoft.com/office/officeart/2008/layout/VerticalCurvedList"/>
    <dgm:cxn modelId="{E41508B4-020C-4AC5-8D38-642BC5101743}" type="presParOf" srcId="{D0A76543-8575-4312-B4C0-3D5B7B9CB57E}" destId="{9A35C956-C687-4E64-979E-3FD095AD95A1}"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434686-BD58-464E-BADA-47AE1A9CA7A9}" type="doc">
      <dgm:prSet loTypeId="urn:microsoft.com/office/officeart/2005/8/layout/hList2#1" loCatId="list" qsTypeId="urn:microsoft.com/office/officeart/2005/8/quickstyle/simple2" qsCatId="simple" csTypeId="urn:microsoft.com/office/officeart/2005/8/colors/accent0_1" csCatId="mainScheme" phldr="1"/>
      <dgm:spPr/>
      <dgm:t>
        <a:bodyPr/>
        <a:lstStyle/>
        <a:p>
          <a:endParaRPr lang="en-US"/>
        </a:p>
      </dgm:t>
    </dgm:pt>
    <dgm:pt modelId="{9FD8F625-7F8A-4002-9B53-FD0645853AF4}">
      <dgm:prSet phldrT="[Text]"/>
      <dgm:spPr/>
      <dgm:t>
        <a:bodyPr/>
        <a:lstStyle/>
        <a:p>
          <a:r>
            <a:rPr lang="en-US" b="1" dirty="0" smtClean="0">
              <a:solidFill>
                <a:schemeClr val="bg1"/>
              </a:solidFill>
            </a:rPr>
            <a:t>Structure/Framework</a:t>
          </a:r>
          <a:endParaRPr lang="en-US" b="1" dirty="0">
            <a:solidFill>
              <a:schemeClr val="bg1"/>
            </a:solidFill>
          </a:endParaRPr>
        </a:p>
      </dgm:t>
    </dgm:pt>
    <dgm:pt modelId="{47231730-618C-4102-8A7E-76B353E200B8}" type="parTrans" cxnId="{5AE02627-9F78-402B-A1AC-F52A43096894}">
      <dgm:prSet/>
      <dgm:spPr/>
      <dgm:t>
        <a:bodyPr/>
        <a:lstStyle/>
        <a:p>
          <a:endParaRPr lang="en-US"/>
        </a:p>
      </dgm:t>
    </dgm:pt>
    <dgm:pt modelId="{A6291B68-0EEF-40E6-A9DF-E4DE04CBD3D6}" type="sibTrans" cxnId="{5AE02627-9F78-402B-A1AC-F52A43096894}">
      <dgm:prSet/>
      <dgm:spPr/>
      <dgm:t>
        <a:bodyPr/>
        <a:lstStyle/>
        <a:p>
          <a:endParaRPr lang="en-US"/>
        </a:p>
      </dgm:t>
    </dgm:pt>
    <dgm:pt modelId="{A21D8233-B280-4158-A7E1-D017DDEA9A1A}">
      <dgm:prSet phldrT="[Text]"/>
      <dgm:spPr/>
      <dgm:t>
        <a:bodyPr/>
        <a:lstStyle/>
        <a:p>
          <a:r>
            <a:rPr lang="en-US" dirty="0" smtClean="0"/>
            <a:t>Stainless steel</a:t>
          </a:r>
          <a:endParaRPr lang="en-US" dirty="0"/>
        </a:p>
      </dgm:t>
    </dgm:pt>
    <dgm:pt modelId="{19E4B73C-CF6C-4481-A4EC-17A249096AB1}" type="parTrans" cxnId="{131497BC-5FCB-4547-8E82-A4D983AD646F}">
      <dgm:prSet/>
      <dgm:spPr/>
      <dgm:t>
        <a:bodyPr/>
        <a:lstStyle/>
        <a:p>
          <a:endParaRPr lang="en-US"/>
        </a:p>
      </dgm:t>
    </dgm:pt>
    <dgm:pt modelId="{2DEB8639-776E-46B6-80ED-CD565C047BCC}" type="sibTrans" cxnId="{131497BC-5FCB-4547-8E82-A4D983AD646F}">
      <dgm:prSet/>
      <dgm:spPr/>
      <dgm:t>
        <a:bodyPr/>
        <a:lstStyle/>
        <a:p>
          <a:endParaRPr lang="en-US"/>
        </a:p>
      </dgm:t>
    </dgm:pt>
    <dgm:pt modelId="{AE7AA32D-420D-45AD-890C-9CE9011CA371}">
      <dgm:prSet phldrT="[Text]"/>
      <dgm:spPr/>
      <dgm:t>
        <a:bodyPr/>
        <a:lstStyle/>
        <a:p>
          <a:r>
            <a:rPr lang="en-US" dirty="0" smtClean="0"/>
            <a:t>Aluminium</a:t>
          </a:r>
          <a:endParaRPr lang="en-US" dirty="0"/>
        </a:p>
      </dgm:t>
    </dgm:pt>
    <dgm:pt modelId="{6E4DC5A9-9FED-4F23-ADCD-83AC285674D3}" type="parTrans" cxnId="{27CE0F77-98EB-454A-88EA-C7DEAC78409D}">
      <dgm:prSet/>
      <dgm:spPr/>
      <dgm:t>
        <a:bodyPr/>
        <a:lstStyle/>
        <a:p>
          <a:endParaRPr lang="en-US"/>
        </a:p>
      </dgm:t>
    </dgm:pt>
    <dgm:pt modelId="{5002325E-FDCE-4874-865B-479ED4208E6E}" type="sibTrans" cxnId="{27CE0F77-98EB-454A-88EA-C7DEAC78409D}">
      <dgm:prSet/>
      <dgm:spPr/>
      <dgm:t>
        <a:bodyPr/>
        <a:lstStyle/>
        <a:p>
          <a:endParaRPr lang="en-US"/>
        </a:p>
      </dgm:t>
    </dgm:pt>
    <dgm:pt modelId="{D34C151D-D510-4B02-9DCE-0BBFC6334F8E}">
      <dgm:prSet phldrT="[Text]"/>
      <dgm:spPr/>
      <dgm:t>
        <a:bodyPr/>
        <a:lstStyle/>
        <a:p>
          <a:r>
            <a:rPr lang="en-US" b="1" dirty="0" smtClean="0">
              <a:solidFill>
                <a:schemeClr val="bg1"/>
              </a:solidFill>
            </a:rPr>
            <a:t>Wind turbine material</a:t>
          </a:r>
          <a:endParaRPr lang="en-US" b="1" dirty="0">
            <a:solidFill>
              <a:schemeClr val="bg1"/>
            </a:solidFill>
          </a:endParaRPr>
        </a:p>
      </dgm:t>
    </dgm:pt>
    <dgm:pt modelId="{C7CFB11C-8E0A-410D-801A-96695B6EDA92}" type="parTrans" cxnId="{3DCA5A35-E7A9-4E21-B551-2C0245187102}">
      <dgm:prSet/>
      <dgm:spPr/>
      <dgm:t>
        <a:bodyPr/>
        <a:lstStyle/>
        <a:p>
          <a:endParaRPr lang="en-US"/>
        </a:p>
      </dgm:t>
    </dgm:pt>
    <dgm:pt modelId="{8371E21A-D77A-41E3-A1E7-BF9B88C268C6}" type="sibTrans" cxnId="{3DCA5A35-E7A9-4E21-B551-2C0245187102}">
      <dgm:prSet/>
      <dgm:spPr/>
      <dgm:t>
        <a:bodyPr/>
        <a:lstStyle/>
        <a:p>
          <a:endParaRPr lang="en-US"/>
        </a:p>
      </dgm:t>
    </dgm:pt>
    <dgm:pt modelId="{0B66960C-42C4-42DA-BA90-3F84FEF3924E}">
      <dgm:prSet phldrT="[Text]"/>
      <dgm:spPr/>
      <dgm:t>
        <a:bodyPr/>
        <a:lstStyle/>
        <a:p>
          <a:r>
            <a:rPr lang="en-US" dirty="0" smtClean="0"/>
            <a:t>About 3 – 4 foot tall</a:t>
          </a:r>
          <a:endParaRPr lang="en-US" dirty="0"/>
        </a:p>
      </dgm:t>
    </dgm:pt>
    <dgm:pt modelId="{E4B772E7-532D-42A2-A817-DC64572C521D}" type="parTrans" cxnId="{E1CAD6F9-EC95-4931-AC05-E6352EBC5894}">
      <dgm:prSet/>
      <dgm:spPr/>
      <dgm:t>
        <a:bodyPr/>
        <a:lstStyle/>
        <a:p>
          <a:endParaRPr lang="en-US"/>
        </a:p>
      </dgm:t>
    </dgm:pt>
    <dgm:pt modelId="{6663F8AF-7D38-4918-BE23-740CFDA95FC7}" type="sibTrans" cxnId="{E1CAD6F9-EC95-4931-AC05-E6352EBC5894}">
      <dgm:prSet/>
      <dgm:spPr/>
      <dgm:t>
        <a:bodyPr/>
        <a:lstStyle/>
        <a:p>
          <a:endParaRPr lang="en-US"/>
        </a:p>
      </dgm:t>
    </dgm:pt>
    <dgm:pt modelId="{AD10EFC0-966B-430B-B43A-86AA5EDCB82A}">
      <dgm:prSet phldrT="[Text]"/>
      <dgm:spPr/>
      <dgm:t>
        <a:bodyPr/>
        <a:lstStyle/>
        <a:p>
          <a:r>
            <a:rPr lang="en-US" b="1" dirty="0" smtClean="0">
              <a:solidFill>
                <a:schemeClr val="bg1"/>
              </a:solidFill>
            </a:rPr>
            <a:t>Size &amp; weight</a:t>
          </a:r>
          <a:endParaRPr lang="en-US" b="1" dirty="0">
            <a:solidFill>
              <a:schemeClr val="bg1"/>
            </a:solidFill>
          </a:endParaRPr>
        </a:p>
      </dgm:t>
    </dgm:pt>
    <dgm:pt modelId="{BF3D93F9-14FF-4E81-8C92-19A904127842}" type="parTrans" cxnId="{E1B61793-E592-4608-B6D3-A52EEE51D5B1}">
      <dgm:prSet/>
      <dgm:spPr/>
      <dgm:t>
        <a:bodyPr/>
        <a:lstStyle/>
        <a:p>
          <a:endParaRPr lang="en-US"/>
        </a:p>
      </dgm:t>
    </dgm:pt>
    <dgm:pt modelId="{7E5746A9-C7E5-428A-ACC6-4F00827B7EDB}" type="sibTrans" cxnId="{E1B61793-E592-4608-B6D3-A52EEE51D5B1}">
      <dgm:prSet/>
      <dgm:spPr/>
      <dgm:t>
        <a:bodyPr/>
        <a:lstStyle/>
        <a:p>
          <a:endParaRPr lang="en-US"/>
        </a:p>
      </dgm:t>
    </dgm:pt>
    <dgm:pt modelId="{66F2A702-6087-45C2-B6F9-4D27F8EADF6D}">
      <dgm:prSet phldrT="[Text]"/>
      <dgm:spPr/>
      <dgm:t>
        <a:bodyPr/>
        <a:lstStyle/>
        <a:p>
          <a:r>
            <a:rPr lang="en-US" dirty="0" smtClean="0"/>
            <a:t>Composites (Fibre)</a:t>
          </a:r>
          <a:endParaRPr lang="en-US" dirty="0"/>
        </a:p>
      </dgm:t>
    </dgm:pt>
    <dgm:pt modelId="{A46985A3-EB1E-4987-BA1F-19B124E75443}" type="parTrans" cxnId="{7243F7C4-07BE-4AD1-8AAA-E0414869C968}">
      <dgm:prSet/>
      <dgm:spPr/>
      <dgm:t>
        <a:bodyPr/>
        <a:lstStyle/>
        <a:p>
          <a:endParaRPr lang="en-US"/>
        </a:p>
      </dgm:t>
    </dgm:pt>
    <dgm:pt modelId="{0CEA9242-98D4-42A5-9408-1D44DFE79967}" type="sibTrans" cxnId="{7243F7C4-07BE-4AD1-8AAA-E0414869C968}">
      <dgm:prSet/>
      <dgm:spPr/>
      <dgm:t>
        <a:bodyPr/>
        <a:lstStyle/>
        <a:p>
          <a:endParaRPr lang="en-US"/>
        </a:p>
      </dgm:t>
    </dgm:pt>
    <dgm:pt modelId="{8470D4E6-DAEE-416B-82ED-C00A1F7A1476}">
      <dgm:prSet phldrT="[Text]"/>
      <dgm:spPr/>
      <dgm:t>
        <a:bodyPr/>
        <a:lstStyle/>
        <a:p>
          <a:r>
            <a:rPr lang="en-US" dirty="0" smtClean="0"/>
            <a:t>Portable</a:t>
          </a:r>
          <a:endParaRPr lang="en-US" dirty="0"/>
        </a:p>
      </dgm:t>
    </dgm:pt>
    <dgm:pt modelId="{5E8B52E9-F377-49DF-85F2-BBE908392792}" type="parTrans" cxnId="{CFF7EB7F-24BE-47CB-89E0-2699734FFF62}">
      <dgm:prSet/>
      <dgm:spPr/>
      <dgm:t>
        <a:bodyPr/>
        <a:lstStyle/>
        <a:p>
          <a:endParaRPr lang="en-US"/>
        </a:p>
      </dgm:t>
    </dgm:pt>
    <dgm:pt modelId="{5B6B9C6B-699C-4565-8287-4735B29408AE}" type="sibTrans" cxnId="{CFF7EB7F-24BE-47CB-89E0-2699734FFF62}">
      <dgm:prSet/>
      <dgm:spPr/>
      <dgm:t>
        <a:bodyPr/>
        <a:lstStyle/>
        <a:p>
          <a:endParaRPr lang="en-US"/>
        </a:p>
      </dgm:t>
    </dgm:pt>
    <dgm:pt modelId="{73E8C147-92FD-4FEA-8CE2-8214FFAE038B}">
      <dgm:prSet phldrT="[Text]"/>
      <dgm:spPr/>
      <dgm:t>
        <a:bodyPr/>
        <a:lstStyle/>
        <a:p>
          <a:r>
            <a:rPr lang="en-US" dirty="0" smtClean="0"/>
            <a:t>Plastic material</a:t>
          </a:r>
          <a:endParaRPr lang="en-US" dirty="0"/>
        </a:p>
      </dgm:t>
    </dgm:pt>
    <dgm:pt modelId="{17BBDB9E-33C5-4EC8-9835-A498B0EB59EE}" type="parTrans" cxnId="{FEEE0CC2-2BAC-44D1-816D-87A048E833B4}">
      <dgm:prSet/>
      <dgm:spPr/>
      <dgm:t>
        <a:bodyPr/>
        <a:lstStyle/>
        <a:p>
          <a:endParaRPr lang="en-US"/>
        </a:p>
      </dgm:t>
    </dgm:pt>
    <dgm:pt modelId="{B8C1B478-A6B6-47B9-86F1-45FC0FEBF10E}" type="sibTrans" cxnId="{FEEE0CC2-2BAC-44D1-816D-87A048E833B4}">
      <dgm:prSet/>
      <dgm:spPr/>
      <dgm:t>
        <a:bodyPr/>
        <a:lstStyle/>
        <a:p>
          <a:endParaRPr lang="en-US"/>
        </a:p>
      </dgm:t>
    </dgm:pt>
    <dgm:pt modelId="{A3FAFBB4-E51A-44E8-83F1-A4B4AEA378B6}">
      <dgm:prSet phldrT="[Text]"/>
      <dgm:spPr/>
      <dgm:t>
        <a:bodyPr/>
        <a:lstStyle/>
        <a:p>
          <a:r>
            <a:rPr lang="en-US" dirty="0" smtClean="0"/>
            <a:t>Mild steel</a:t>
          </a:r>
          <a:endParaRPr lang="en-US" dirty="0"/>
        </a:p>
      </dgm:t>
    </dgm:pt>
    <dgm:pt modelId="{9F80BD06-2C5F-4266-9C8C-65665E151487}" type="parTrans" cxnId="{CCD1B520-7AC6-4A19-B408-A1DB72E60ADB}">
      <dgm:prSet/>
      <dgm:spPr/>
      <dgm:t>
        <a:bodyPr/>
        <a:lstStyle/>
        <a:p>
          <a:endParaRPr lang="en-US"/>
        </a:p>
      </dgm:t>
    </dgm:pt>
    <dgm:pt modelId="{44FE51A2-B61E-4C75-BA65-44C7607FF808}" type="sibTrans" cxnId="{CCD1B520-7AC6-4A19-B408-A1DB72E60ADB}">
      <dgm:prSet/>
      <dgm:spPr/>
      <dgm:t>
        <a:bodyPr/>
        <a:lstStyle/>
        <a:p>
          <a:endParaRPr lang="en-US"/>
        </a:p>
      </dgm:t>
    </dgm:pt>
    <dgm:pt modelId="{68F83D6B-8A23-476D-8E60-7E5F3CE2BE88}">
      <dgm:prSet phldrT="[Text]"/>
      <dgm:spPr/>
      <dgm:t>
        <a:bodyPr/>
        <a:lstStyle/>
        <a:p>
          <a:r>
            <a:rPr lang="en-US" dirty="0" smtClean="0"/>
            <a:t>Carbon Fibre composites</a:t>
          </a:r>
          <a:endParaRPr lang="en-US" dirty="0"/>
        </a:p>
      </dgm:t>
    </dgm:pt>
    <dgm:pt modelId="{37341EA1-F301-4691-8F72-83E266CC9721}" type="parTrans" cxnId="{78D6E5EA-4800-44C3-B648-CAEBB26DEACA}">
      <dgm:prSet/>
      <dgm:spPr/>
      <dgm:t>
        <a:bodyPr/>
        <a:lstStyle/>
        <a:p>
          <a:endParaRPr lang="en-US"/>
        </a:p>
      </dgm:t>
    </dgm:pt>
    <dgm:pt modelId="{5D06EED9-DD85-4C59-801C-D154802B49C8}" type="sibTrans" cxnId="{78D6E5EA-4800-44C3-B648-CAEBB26DEACA}">
      <dgm:prSet/>
      <dgm:spPr/>
      <dgm:t>
        <a:bodyPr/>
        <a:lstStyle/>
        <a:p>
          <a:endParaRPr lang="en-US"/>
        </a:p>
      </dgm:t>
    </dgm:pt>
    <dgm:pt modelId="{72EC5E45-70A1-4270-8111-481EF34C23AE}">
      <dgm:prSet phldrT="[Text]"/>
      <dgm:spPr/>
      <dgm:t>
        <a:bodyPr/>
        <a:lstStyle/>
        <a:p>
          <a:r>
            <a:rPr lang="en-US" dirty="0" smtClean="0"/>
            <a:t>Telescopic</a:t>
          </a:r>
          <a:endParaRPr lang="en-US" dirty="0"/>
        </a:p>
      </dgm:t>
    </dgm:pt>
    <dgm:pt modelId="{9FCF0C36-8A58-438E-BBF9-687BBAE52AF1}" type="parTrans" cxnId="{1C24AEDF-5522-4A12-8075-6DD1CB1094A0}">
      <dgm:prSet/>
      <dgm:spPr/>
      <dgm:t>
        <a:bodyPr/>
        <a:lstStyle/>
        <a:p>
          <a:endParaRPr lang="en-US"/>
        </a:p>
      </dgm:t>
    </dgm:pt>
    <dgm:pt modelId="{14DB69BF-A86E-4444-B58C-244CF3CA06CD}" type="sibTrans" cxnId="{1C24AEDF-5522-4A12-8075-6DD1CB1094A0}">
      <dgm:prSet/>
      <dgm:spPr/>
      <dgm:t>
        <a:bodyPr/>
        <a:lstStyle/>
        <a:p>
          <a:endParaRPr lang="en-US"/>
        </a:p>
      </dgm:t>
    </dgm:pt>
    <dgm:pt modelId="{10124870-3D43-4931-81CC-D9D18149931A}">
      <dgm:prSet phldrT="[Text]"/>
      <dgm:spPr/>
      <dgm:t>
        <a:bodyPr/>
        <a:lstStyle/>
        <a:p>
          <a:r>
            <a:rPr lang="en-US" b="1" dirty="0" smtClean="0">
              <a:solidFill>
                <a:schemeClr val="bg1"/>
              </a:solidFill>
            </a:rPr>
            <a:t>Other applications</a:t>
          </a:r>
          <a:endParaRPr lang="en-US" b="1" dirty="0">
            <a:solidFill>
              <a:schemeClr val="bg1"/>
            </a:solidFill>
          </a:endParaRPr>
        </a:p>
      </dgm:t>
    </dgm:pt>
    <dgm:pt modelId="{739718DB-790E-457A-A286-E8892210394E}" type="parTrans" cxnId="{E6CC6703-CB15-4628-B617-076BAB8BBB96}">
      <dgm:prSet/>
      <dgm:spPr/>
      <dgm:t>
        <a:bodyPr/>
        <a:lstStyle/>
        <a:p>
          <a:endParaRPr lang="en-US"/>
        </a:p>
      </dgm:t>
    </dgm:pt>
    <dgm:pt modelId="{04CEBAB6-20F3-4912-A351-1F983ECE57D1}" type="sibTrans" cxnId="{E6CC6703-CB15-4628-B617-076BAB8BBB96}">
      <dgm:prSet/>
      <dgm:spPr/>
      <dgm:t>
        <a:bodyPr/>
        <a:lstStyle/>
        <a:p>
          <a:endParaRPr lang="en-US"/>
        </a:p>
      </dgm:t>
    </dgm:pt>
    <dgm:pt modelId="{BFAF97DC-51FF-404A-A969-C827297E6C51}">
      <dgm:prSet phldrT="[Text]"/>
      <dgm:spPr/>
      <dgm:t>
        <a:bodyPr/>
        <a:lstStyle/>
        <a:p>
          <a:r>
            <a:rPr lang="en-US" dirty="0" smtClean="0"/>
            <a:t>On car tops</a:t>
          </a:r>
          <a:endParaRPr lang="en-US" dirty="0"/>
        </a:p>
      </dgm:t>
    </dgm:pt>
    <dgm:pt modelId="{C285A6CF-F07D-4026-AC8D-0372508F6901}" type="parTrans" cxnId="{92905553-7ED4-44E1-96E7-67124FC0D385}">
      <dgm:prSet/>
      <dgm:spPr/>
      <dgm:t>
        <a:bodyPr/>
        <a:lstStyle/>
        <a:p>
          <a:endParaRPr lang="en-US"/>
        </a:p>
      </dgm:t>
    </dgm:pt>
    <dgm:pt modelId="{EE863A77-8BE0-4147-BDA6-7EAA2AF507D6}" type="sibTrans" cxnId="{92905553-7ED4-44E1-96E7-67124FC0D385}">
      <dgm:prSet/>
      <dgm:spPr/>
      <dgm:t>
        <a:bodyPr/>
        <a:lstStyle/>
        <a:p>
          <a:endParaRPr lang="en-US"/>
        </a:p>
      </dgm:t>
    </dgm:pt>
    <dgm:pt modelId="{F1A9CDEB-03FC-4A34-8B62-3C92DE7F665E}">
      <dgm:prSet phldrT="[Text]"/>
      <dgm:spPr/>
      <dgm:t>
        <a:bodyPr/>
        <a:lstStyle/>
        <a:p>
          <a:r>
            <a:rPr lang="en-US" dirty="0" smtClean="0"/>
            <a:t>In urban households &amp; other domestic usage</a:t>
          </a:r>
          <a:endParaRPr lang="en-US" dirty="0"/>
        </a:p>
      </dgm:t>
    </dgm:pt>
    <dgm:pt modelId="{2E0129B5-5FB5-4ABA-B4FC-9F4D17FCDD02}" type="parTrans" cxnId="{37FD901A-1028-46FE-ABDA-914354C3EAB0}">
      <dgm:prSet/>
      <dgm:spPr/>
      <dgm:t>
        <a:bodyPr/>
        <a:lstStyle/>
        <a:p>
          <a:endParaRPr lang="en-US"/>
        </a:p>
      </dgm:t>
    </dgm:pt>
    <dgm:pt modelId="{C9A37BC1-8755-4724-943C-9ABD4BD2B9CB}" type="sibTrans" cxnId="{37FD901A-1028-46FE-ABDA-914354C3EAB0}">
      <dgm:prSet/>
      <dgm:spPr/>
      <dgm:t>
        <a:bodyPr/>
        <a:lstStyle/>
        <a:p>
          <a:endParaRPr lang="en-US"/>
        </a:p>
      </dgm:t>
    </dgm:pt>
    <dgm:pt modelId="{05FE4544-7FBD-4801-A0B1-68D2903E94EA}">
      <dgm:prSet phldrT="[Text]"/>
      <dgm:spPr/>
      <dgm:t>
        <a:bodyPr/>
        <a:lstStyle/>
        <a:p>
          <a:r>
            <a:rPr lang="en-US" dirty="0" smtClean="0"/>
            <a:t>Military use</a:t>
          </a:r>
          <a:endParaRPr lang="en-US" dirty="0"/>
        </a:p>
      </dgm:t>
    </dgm:pt>
    <dgm:pt modelId="{C0965AEB-AC8C-4905-97C6-F875D733E2BD}" type="parTrans" cxnId="{0BAB28DE-98C1-49BE-AC1C-09210547E43A}">
      <dgm:prSet/>
      <dgm:spPr/>
      <dgm:t>
        <a:bodyPr/>
        <a:lstStyle/>
        <a:p>
          <a:endParaRPr lang="en-US"/>
        </a:p>
      </dgm:t>
    </dgm:pt>
    <dgm:pt modelId="{488CC27C-3FE0-495C-8D8A-8E84B30C8EF1}" type="sibTrans" cxnId="{0BAB28DE-98C1-49BE-AC1C-09210547E43A}">
      <dgm:prSet/>
      <dgm:spPr/>
      <dgm:t>
        <a:bodyPr/>
        <a:lstStyle/>
        <a:p>
          <a:endParaRPr lang="en-US"/>
        </a:p>
      </dgm:t>
    </dgm:pt>
    <dgm:pt modelId="{204D2D08-642D-4396-8D64-A78DA6F11300}">
      <dgm:prSet phldrT="[Text]"/>
      <dgm:spPr/>
      <dgm:t>
        <a:bodyPr/>
        <a:lstStyle/>
        <a:p>
          <a:r>
            <a:rPr lang="en-US" dirty="0" smtClean="0"/>
            <a:t>Max. 2 kg (excluding battery)</a:t>
          </a:r>
          <a:endParaRPr lang="en-US" dirty="0"/>
        </a:p>
      </dgm:t>
    </dgm:pt>
    <dgm:pt modelId="{D5B47292-3519-4CDA-86C9-D8D2B35F7371}" type="parTrans" cxnId="{61D98E28-CF71-499E-B7D5-A581E69A20A7}">
      <dgm:prSet/>
      <dgm:spPr/>
      <dgm:t>
        <a:bodyPr/>
        <a:lstStyle/>
        <a:p>
          <a:endParaRPr lang="en-GB"/>
        </a:p>
      </dgm:t>
    </dgm:pt>
    <dgm:pt modelId="{F0520AEB-33FD-4508-809A-CEC1055AD906}" type="sibTrans" cxnId="{61D98E28-CF71-499E-B7D5-A581E69A20A7}">
      <dgm:prSet/>
      <dgm:spPr/>
      <dgm:t>
        <a:bodyPr/>
        <a:lstStyle/>
        <a:p>
          <a:endParaRPr lang="en-GB"/>
        </a:p>
      </dgm:t>
    </dgm:pt>
    <dgm:pt modelId="{CD238CD5-1F5B-4E31-AD3B-F2A9973EF618}">
      <dgm:prSet phldrT="[Text]"/>
      <dgm:spPr/>
      <dgm:t>
        <a:bodyPr/>
        <a:lstStyle/>
        <a:p>
          <a:r>
            <a:rPr lang="en-US" dirty="0" err="1" smtClean="0"/>
            <a:t>Dia</a:t>
          </a:r>
          <a:r>
            <a:rPr lang="en-US" dirty="0" smtClean="0"/>
            <a:t> – 1.5 m (max.)</a:t>
          </a:r>
          <a:endParaRPr lang="en-US" dirty="0"/>
        </a:p>
      </dgm:t>
    </dgm:pt>
    <dgm:pt modelId="{BCDBF9D4-369F-47D2-ABFC-7045BE191C57}" type="parTrans" cxnId="{A8084B4F-4732-4F62-B602-4840FB436695}">
      <dgm:prSet/>
      <dgm:spPr/>
      <dgm:t>
        <a:bodyPr/>
        <a:lstStyle/>
        <a:p>
          <a:endParaRPr lang="en-GB"/>
        </a:p>
      </dgm:t>
    </dgm:pt>
    <dgm:pt modelId="{C3FFCFDC-10E6-4986-9042-F4C9C79A53B1}" type="sibTrans" cxnId="{A8084B4F-4732-4F62-B602-4840FB436695}">
      <dgm:prSet/>
      <dgm:spPr/>
      <dgm:t>
        <a:bodyPr/>
        <a:lstStyle/>
        <a:p>
          <a:endParaRPr lang="en-GB"/>
        </a:p>
      </dgm:t>
    </dgm:pt>
    <dgm:pt modelId="{BB194E33-5D78-493F-BFE6-E9352CE488ED}" type="pres">
      <dgm:prSet presAssocID="{B6434686-BD58-464E-BADA-47AE1A9CA7A9}" presName="linearFlow" presStyleCnt="0">
        <dgm:presLayoutVars>
          <dgm:dir/>
          <dgm:animLvl val="lvl"/>
          <dgm:resizeHandles/>
        </dgm:presLayoutVars>
      </dgm:prSet>
      <dgm:spPr/>
      <dgm:t>
        <a:bodyPr/>
        <a:lstStyle/>
        <a:p>
          <a:endParaRPr lang="en-GB"/>
        </a:p>
      </dgm:t>
    </dgm:pt>
    <dgm:pt modelId="{C81DCFFF-B765-4CB6-9C2D-754208419DE1}" type="pres">
      <dgm:prSet presAssocID="{9FD8F625-7F8A-4002-9B53-FD0645853AF4}" presName="compositeNode" presStyleCnt="0">
        <dgm:presLayoutVars>
          <dgm:bulletEnabled val="1"/>
        </dgm:presLayoutVars>
      </dgm:prSet>
      <dgm:spPr/>
      <dgm:t>
        <a:bodyPr/>
        <a:lstStyle/>
        <a:p>
          <a:endParaRPr lang="en-GB"/>
        </a:p>
      </dgm:t>
    </dgm:pt>
    <dgm:pt modelId="{F11C6C32-F472-4788-A220-64F9C6512BFE}" type="pres">
      <dgm:prSet presAssocID="{9FD8F625-7F8A-4002-9B53-FD0645853AF4}" presName="image" presStyleLbl="fgImgPlace1" presStyleIdx="0" presStyleCnt="4"/>
      <dgm:spPr/>
      <dgm:t>
        <a:bodyPr/>
        <a:lstStyle/>
        <a:p>
          <a:endParaRPr lang="en-GB"/>
        </a:p>
      </dgm:t>
    </dgm:pt>
    <dgm:pt modelId="{8F24BB64-637E-42B0-A832-B4230FB3B679}" type="pres">
      <dgm:prSet presAssocID="{9FD8F625-7F8A-4002-9B53-FD0645853AF4}" presName="childNode" presStyleLbl="node1" presStyleIdx="0" presStyleCnt="4">
        <dgm:presLayoutVars>
          <dgm:bulletEnabled val="1"/>
        </dgm:presLayoutVars>
      </dgm:prSet>
      <dgm:spPr/>
      <dgm:t>
        <a:bodyPr/>
        <a:lstStyle/>
        <a:p>
          <a:endParaRPr lang="en-GB"/>
        </a:p>
      </dgm:t>
    </dgm:pt>
    <dgm:pt modelId="{0D461995-6C08-4C11-800F-F2DF47B737A7}" type="pres">
      <dgm:prSet presAssocID="{9FD8F625-7F8A-4002-9B53-FD0645853AF4}" presName="parentNode" presStyleLbl="revTx" presStyleIdx="0" presStyleCnt="4">
        <dgm:presLayoutVars>
          <dgm:chMax val="0"/>
          <dgm:bulletEnabled val="1"/>
        </dgm:presLayoutVars>
      </dgm:prSet>
      <dgm:spPr/>
      <dgm:t>
        <a:bodyPr/>
        <a:lstStyle/>
        <a:p>
          <a:endParaRPr lang="en-GB"/>
        </a:p>
      </dgm:t>
    </dgm:pt>
    <dgm:pt modelId="{C2EC03B4-083B-443E-A5A2-D88E6F822D47}" type="pres">
      <dgm:prSet presAssocID="{A6291B68-0EEF-40E6-A9DF-E4DE04CBD3D6}" presName="sibTrans" presStyleCnt="0"/>
      <dgm:spPr/>
      <dgm:t>
        <a:bodyPr/>
        <a:lstStyle/>
        <a:p>
          <a:endParaRPr lang="en-GB"/>
        </a:p>
      </dgm:t>
    </dgm:pt>
    <dgm:pt modelId="{630B71B7-0245-43CB-BFB2-FB643D6E071F}" type="pres">
      <dgm:prSet presAssocID="{D34C151D-D510-4B02-9DCE-0BBFC6334F8E}" presName="compositeNode" presStyleCnt="0">
        <dgm:presLayoutVars>
          <dgm:bulletEnabled val="1"/>
        </dgm:presLayoutVars>
      </dgm:prSet>
      <dgm:spPr/>
      <dgm:t>
        <a:bodyPr/>
        <a:lstStyle/>
        <a:p>
          <a:endParaRPr lang="en-GB"/>
        </a:p>
      </dgm:t>
    </dgm:pt>
    <dgm:pt modelId="{35DA8FE2-32EE-4C97-9BD2-066F9451D11B}" type="pres">
      <dgm:prSet presAssocID="{D34C151D-D510-4B02-9DCE-0BBFC6334F8E}" presName="image" presStyleLbl="fgImgPlace1" presStyleIdx="1" presStyleCnt="4"/>
      <dgm:spPr/>
      <dgm:t>
        <a:bodyPr/>
        <a:lstStyle/>
        <a:p>
          <a:endParaRPr lang="en-GB"/>
        </a:p>
      </dgm:t>
    </dgm:pt>
    <dgm:pt modelId="{740F876E-F42A-4E39-BDA4-7C300A27D2B5}" type="pres">
      <dgm:prSet presAssocID="{D34C151D-D510-4B02-9DCE-0BBFC6334F8E}" presName="childNode" presStyleLbl="node1" presStyleIdx="1" presStyleCnt="4">
        <dgm:presLayoutVars>
          <dgm:bulletEnabled val="1"/>
        </dgm:presLayoutVars>
      </dgm:prSet>
      <dgm:spPr/>
      <dgm:t>
        <a:bodyPr/>
        <a:lstStyle/>
        <a:p>
          <a:endParaRPr lang="en-GB"/>
        </a:p>
      </dgm:t>
    </dgm:pt>
    <dgm:pt modelId="{F7E04D01-EF15-49EE-B531-B747FFC89BCB}" type="pres">
      <dgm:prSet presAssocID="{D34C151D-D510-4B02-9DCE-0BBFC6334F8E}" presName="parentNode" presStyleLbl="revTx" presStyleIdx="1" presStyleCnt="4">
        <dgm:presLayoutVars>
          <dgm:chMax val="0"/>
          <dgm:bulletEnabled val="1"/>
        </dgm:presLayoutVars>
      </dgm:prSet>
      <dgm:spPr/>
      <dgm:t>
        <a:bodyPr/>
        <a:lstStyle/>
        <a:p>
          <a:endParaRPr lang="en-GB"/>
        </a:p>
      </dgm:t>
    </dgm:pt>
    <dgm:pt modelId="{72BE0577-784C-4165-8A41-4807E3E8F0D3}" type="pres">
      <dgm:prSet presAssocID="{8371E21A-D77A-41E3-A1E7-BF9B88C268C6}" presName="sibTrans" presStyleCnt="0"/>
      <dgm:spPr/>
      <dgm:t>
        <a:bodyPr/>
        <a:lstStyle/>
        <a:p>
          <a:endParaRPr lang="en-GB"/>
        </a:p>
      </dgm:t>
    </dgm:pt>
    <dgm:pt modelId="{35A08B17-D722-4352-A966-BF96579F965E}" type="pres">
      <dgm:prSet presAssocID="{AD10EFC0-966B-430B-B43A-86AA5EDCB82A}" presName="compositeNode" presStyleCnt="0">
        <dgm:presLayoutVars>
          <dgm:bulletEnabled val="1"/>
        </dgm:presLayoutVars>
      </dgm:prSet>
      <dgm:spPr/>
      <dgm:t>
        <a:bodyPr/>
        <a:lstStyle/>
        <a:p>
          <a:endParaRPr lang="en-GB"/>
        </a:p>
      </dgm:t>
    </dgm:pt>
    <dgm:pt modelId="{4F43D686-A354-4688-9EB3-1B16A8160F8A}" type="pres">
      <dgm:prSet presAssocID="{AD10EFC0-966B-430B-B43A-86AA5EDCB82A}" presName="image" presStyleLbl="fgImgPlace1" presStyleIdx="2" presStyleCnt="4"/>
      <dgm:spPr/>
      <dgm:t>
        <a:bodyPr/>
        <a:lstStyle/>
        <a:p>
          <a:endParaRPr lang="en-GB"/>
        </a:p>
      </dgm:t>
    </dgm:pt>
    <dgm:pt modelId="{0CFC472D-E9F6-40C7-905D-685284A84D24}" type="pres">
      <dgm:prSet presAssocID="{AD10EFC0-966B-430B-B43A-86AA5EDCB82A}" presName="childNode" presStyleLbl="node1" presStyleIdx="2" presStyleCnt="4">
        <dgm:presLayoutVars>
          <dgm:bulletEnabled val="1"/>
        </dgm:presLayoutVars>
      </dgm:prSet>
      <dgm:spPr/>
      <dgm:t>
        <a:bodyPr/>
        <a:lstStyle/>
        <a:p>
          <a:endParaRPr lang="en-GB"/>
        </a:p>
      </dgm:t>
    </dgm:pt>
    <dgm:pt modelId="{B25F98D7-CDE0-4A47-863B-D2B63BC57B8E}" type="pres">
      <dgm:prSet presAssocID="{AD10EFC0-966B-430B-B43A-86AA5EDCB82A}" presName="parentNode" presStyleLbl="revTx" presStyleIdx="2" presStyleCnt="4">
        <dgm:presLayoutVars>
          <dgm:chMax val="0"/>
          <dgm:bulletEnabled val="1"/>
        </dgm:presLayoutVars>
      </dgm:prSet>
      <dgm:spPr/>
      <dgm:t>
        <a:bodyPr/>
        <a:lstStyle/>
        <a:p>
          <a:endParaRPr lang="en-GB"/>
        </a:p>
      </dgm:t>
    </dgm:pt>
    <dgm:pt modelId="{E1D5B325-F3D6-40E1-A760-1EA79203BA18}" type="pres">
      <dgm:prSet presAssocID="{7E5746A9-C7E5-428A-ACC6-4F00827B7EDB}" presName="sibTrans" presStyleCnt="0"/>
      <dgm:spPr/>
      <dgm:t>
        <a:bodyPr/>
        <a:lstStyle/>
        <a:p>
          <a:endParaRPr lang="en-GB"/>
        </a:p>
      </dgm:t>
    </dgm:pt>
    <dgm:pt modelId="{967A4B91-545E-4423-9966-327FE595A571}" type="pres">
      <dgm:prSet presAssocID="{10124870-3D43-4931-81CC-D9D18149931A}" presName="compositeNode" presStyleCnt="0">
        <dgm:presLayoutVars>
          <dgm:bulletEnabled val="1"/>
        </dgm:presLayoutVars>
      </dgm:prSet>
      <dgm:spPr/>
      <dgm:t>
        <a:bodyPr/>
        <a:lstStyle/>
        <a:p>
          <a:endParaRPr lang="en-GB"/>
        </a:p>
      </dgm:t>
    </dgm:pt>
    <dgm:pt modelId="{B2BA9F40-0C5A-495D-9FFD-7C131574F56A}" type="pres">
      <dgm:prSet presAssocID="{10124870-3D43-4931-81CC-D9D18149931A}" presName="image" presStyleLbl="fgImgPlace1" presStyleIdx="3" presStyleCnt="4"/>
      <dgm:spPr/>
      <dgm:t>
        <a:bodyPr/>
        <a:lstStyle/>
        <a:p>
          <a:endParaRPr lang="en-GB"/>
        </a:p>
      </dgm:t>
    </dgm:pt>
    <dgm:pt modelId="{A3C95C8A-427C-424D-8520-0A9013270177}" type="pres">
      <dgm:prSet presAssocID="{10124870-3D43-4931-81CC-D9D18149931A}" presName="childNode" presStyleLbl="node1" presStyleIdx="3" presStyleCnt="4">
        <dgm:presLayoutVars>
          <dgm:bulletEnabled val="1"/>
        </dgm:presLayoutVars>
      </dgm:prSet>
      <dgm:spPr/>
      <dgm:t>
        <a:bodyPr/>
        <a:lstStyle/>
        <a:p>
          <a:endParaRPr lang="en-GB"/>
        </a:p>
      </dgm:t>
    </dgm:pt>
    <dgm:pt modelId="{F3107CED-602C-419B-821D-F83BB98E9035}" type="pres">
      <dgm:prSet presAssocID="{10124870-3D43-4931-81CC-D9D18149931A}" presName="parentNode" presStyleLbl="revTx" presStyleIdx="3" presStyleCnt="4">
        <dgm:presLayoutVars>
          <dgm:chMax val="0"/>
          <dgm:bulletEnabled val="1"/>
        </dgm:presLayoutVars>
      </dgm:prSet>
      <dgm:spPr/>
      <dgm:t>
        <a:bodyPr/>
        <a:lstStyle/>
        <a:p>
          <a:endParaRPr lang="en-GB"/>
        </a:p>
      </dgm:t>
    </dgm:pt>
  </dgm:ptLst>
  <dgm:cxnLst>
    <dgm:cxn modelId="{B122508D-B7FC-4501-823E-C848A5CB57E2}" type="presOf" srcId="{8470D4E6-DAEE-416B-82ED-C00A1F7A1476}" destId="{8F24BB64-637E-42B0-A832-B4230FB3B679}" srcOrd="0" destOrd="3" presId="urn:microsoft.com/office/officeart/2005/8/layout/hList2#1"/>
    <dgm:cxn modelId="{62722FB9-7559-489B-9918-F431BC47AAE3}" type="presOf" srcId="{204D2D08-642D-4396-8D64-A78DA6F11300}" destId="{0CFC472D-E9F6-40C7-905D-685284A84D24}" srcOrd="0" destOrd="1" presId="urn:microsoft.com/office/officeart/2005/8/layout/hList2#1"/>
    <dgm:cxn modelId="{3DCA5A35-E7A9-4E21-B551-2C0245187102}" srcId="{B6434686-BD58-464E-BADA-47AE1A9CA7A9}" destId="{D34C151D-D510-4B02-9DCE-0BBFC6334F8E}" srcOrd="1" destOrd="0" parTransId="{C7CFB11C-8E0A-410D-801A-96695B6EDA92}" sibTransId="{8371E21A-D77A-41E3-A1E7-BF9B88C268C6}"/>
    <dgm:cxn modelId="{92905553-7ED4-44E1-96E7-67124FC0D385}" srcId="{10124870-3D43-4931-81CC-D9D18149931A}" destId="{BFAF97DC-51FF-404A-A969-C827297E6C51}" srcOrd="0" destOrd="0" parTransId="{C285A6CF-F07D-4026-AC8D-0372508F6901}" sibTransId="{EE863A77-8BE0-4147-BDA6-7EAA2AF507D6}"/>
    <dgm:cxn modelId="{F806CD6C-E45F-479B-BF8F-7E5E9922A6A1}" type="presOf" srcId="{05FE4544-7FBD-4801-A0B1-68D2903E94EA}" destId="{A3C95C8A-427C-424D-8520-0A9013270177}" srcOrd="0" destOrd="1" presId="urn:microsoft.com/office/officeart/2005/8/layout/hList2#1"/>
    <dgm:cxn modelId="{6C1ED9F2-84FB-46B7-995A-FEA491AE2730}" type="presOf" srcId="{73E8C147-92FD-4FEA-8CE2-8214FFAE038B}" destId="{740F876E-F42A-4E39-BDA4-7C300A27D2B5}" srcOrd="0" destOrd="0" presId="urn:microsoft.com/office/officeart/2005/8/layout/hList2#1"/>
    <dgm:cxn modelId="{37FD901A-1028-46FE-ABDA-914354C3EAB0}" srcId="{10124870-3D43-4931-81CC-D9D18149931A}" destId="{F1A9CDEB-03FC-4A34-8B62-3C92DE7F665E}" srcOrd="2" destOrd="0" parTransId="{2E0129B5-5FB5-4ABA-B4FC-9F4D17FCDD02}" sibTransId="{C9A37BC1-8755-4724-943C-9ABD4BD2B9CB}"/>
    <dgm:cxn modelId="{E909A1C4-D88C-42FC-B5DE-D0EB57D0C48F}" type="presOf" srcId="{68F83D6B-8A23-476D-8E60-7E5F3CE2BE88}" destId="{740F876E-F42A-4E39-BDA4-7C300A27D2B5}" srcOrd="0" destOrd="2" presId="urn:microsoft.com/office/officeart/2005/8/layout/hList2#1"/>
    <dgm:cxn modelId="{011D96B7-DA26-4ADD-8276-4A2B78F5D87C}" type="presOf" srcId="{CD238CD5-1F5B-4E31-AD3B-F2A9973EF618}" destId="{0CFC472D-E9F6-40C7-905D-685284A84D24}" srcOrd="0" destOrd="2" presId="urn:microsoft.com/office/officeart/2005/8/layout/hList2#1"/>
    <dgm:cxn modelId="{0BAB28DE-98C1-49BE-AC1C-09210547E43A}" srcId="{10124870-3D43-4931-81CC-D9D18149931A}" destId="{05FE4544-7FBD-4801-A0B1-68D2903E94EA}" srcOrd="1" destOrd="0" parTransId="{C0965AEB-AC8C-4905-97C6-F875D733E2BD}" sibTransId="{488CC27C-3FE0-495C-8D8A-8E84B30C8EF1}"/>
    <dgm:cxn modelId="{CFF7EB7F-24BE-47CB-89E0-2699734FFF62}" srcId="{9FD8F625-7F8A-4002-9B53-FD0645853AF4}" destId="{8470D4E6-DAEE-416B-82ED-C00A1F7A1476}" srcOrd="3" destOrd="0" parTransId="{5E8B52E9-F377-49DF-85F2-BBE908392792}" sibTransId="{5B6B9C6B-699C-4565-8287-4735B29408AE}"/>
    <dgm:cxn modelId="{283DF695-C45C-4059-BC00-4C7FE71A35CB}" type="presOf" srcId="{0B66960C-42C4-42DA-BA90-3F84FEF3924E}" destId="{0CFC472D-E9F6-40C7-905D-685284A84D24}" srcOrd="0" destOrd="0" presId="urn:microsoft.com/office/officeart/2005/8/layout/hList2#1"/>
    <dgm:cxn modelId="{131497BC-5FCB-4547-8E82-A4D983AD646F}" srcId="{9FD8F625-7F8A-4002-9B53-FD0645853AF4}" destId="{A21D8233-B280-4158-A7E1-D017DDEA9A1A}" srcOrd="0" destOrd="0" parTransId="{19E4B73C-CF6C-4481-A4EC-17A249096AB1}" sibTransId="{2DEB8639-776E-46B6-80ED-CD565C047BCC}"/>
    <dgm:cxn modelId="{4B2DE751-9218-411E-8EE3-13BBDF67DDB5}" type="presOf" srcId="{D34C151D-D510-4B02-9DCE-0BBFC6334F8E}" destId="{F7E04D01-EF15-49EE-B531-B747FFC89BCB}" srcOrd="0" destOrd="0" presId="urn:microsoft.com/office/officeart/2005/8/layout/hList2#1"/>
    <dgm:cxn modelId="{345C9A93-93C5-4F88-B3E1-2995D64C1678}" type="presOf" srcId="{72EC5E45-70A1-4270-8111-481EF34C23AE}" destId="{8F24BB64-637E-42B0-A832-B4230FB3B679}" srcOrd="0" destOrd="4" presId="urn:microsoft.com/office/officeart/2005/8/layout/hList2#1"/>
    <dgm:cxn modelId="{B7379CAE-E624-467C-9D51-EC574DA60A6B}" type="presOf" srcId="{66F2A702-6087-45C2-B6F9-4D27F8EADF6D}" destId="{8F24BB64-637E-42B0-A832-B4230FB3B679}" srcOrd="0" destOrd="2" presId="urn:microsoft.com/office/officeart/2005/8/layout/hList2#1"/>
    <dgm:cxn modelId="{921B1F80-E194-4A6E-A237-D839048FA7C4}" type="presOf" srcId="{A21D8233-B280-4158-A7E1-D017DDEA9A1A}" destId="{8F24BB64-637E-42B0-A832-B4230FB3B679}" srcOrd="0" destOrd="0" presId="urn:microsoft.com/office/officeart/2005/8/layout/hList2#1"/>
    <dgm:cxn modelId="{A6DF0973-12C8-46C5-8C1E-509D0A94A15C}" type="presOf" srcId="{AD10EFC0-966B-430B-B43A-86AA5EDCB82A}" destId="{B25F98D7-CDE0-4A47-863B-D2B63BC57B8E}" srcOrd="0" destOrd="0" presId="urn:microsoft.com/office/officeart/2005/8/layout/hList2#1"/>
    <dgm:cxn modelId="{1C24AEDF-5522-4A12-8075-6DD1CB1094A0}" srcId="{9FD8F625-7F8A-4002-9B53-FD0645853AF4}" destId="{72EC5E45-70A1-4270-8111-481EF34C23AE}" srcOrd="4" destOrd="0" parTransId="{9FCF0C36-8A58-438E-BBF9-687BBAE52AF1}" sibTransId="{14DB69BF-A86E-4444-B58C-244CF3CA06CD}"/>
    <dgm:cxn modelId="{E6CC6703-CB15-4628-B617-076BAB8BBB96}" srcId="{B6434686-BD58-464E-BADA-47AE1A9CA7A9}" destId="{10124870-3D43-4931-81CC-D9D18149931A}" srcOrd="3" destOrd="0" parTransId="{739718DB-790E-457A-A286-E8892210394E}" sibTransId="{04CEBAB6-20F3-4912-A351-1F983ECE57D1}"/>
    <dgm:cxn modelId="{16180117-C45E-4064-96A9-333FE79ED9F8}" type="presOf" srcId="{A3FAFBB4-E51A-44E8-83F1-A4B4AEA378B6}" destId="{740F876E-F42A-4E39-BDA4-7C300A27D2B5}" srcOrd="0" destOrd="1" presId="urn:microsoft.com/office/officeart/2005/8/layout/hList2#1"/>
    <dgm:cxn modelId="{61D98E28-CF71-499E-B7D5-A581E69A20A7}" srcId="{AD10EFC0-966B-430B-B43A-86AA5EDCB82A}" destId="{204D2D08-642D-4396-8D64-A78DA6F11300}" srcOrd="1" destOrd="0" parTransId="{D5B47292-3519-4CDA-86C9-D8D2B35F7371}" sibTransId="{F0520AEB-33FD-4508-809A-CEC1055AD906}"/>
    <dgm:cxn modelId="{2910B6F0-E9D1-4043-87C8-364C988432D5}" type="presOf" srcId="{B6434686-BD58-464E-BADA-47AE1A9CA7A9}" destId="{BB194E33-5D78-493F-BFE6-E9352CE488ED}" srcOrd="0" destOrd="0" presId="urn:microsoft.com/office/officeart/2005/8/layout/hList2#1"/>
    <dgm:cxn modelId="{08BA71CE-30E2-40F4-9F85-D46C678F61AC}" type="presOf" srcId="{BFAF97DC-51FF-404A-A969-C827297E6C51}" destId="{A3C95C8A-427C-424D-8520-0A9013270177}" srcOrd="0" destOrd="0" presId="urn:microsoft.com/office/officeart/2005/8/layout/hList2#1"/>
    <dgm:cxn modelId="{5AE02627-9F78-402B-A1AC-F52A43096894}" srcId="{B6434686-BD58-464E-BADA-47AE1A9CA7A9}" destId="{9FD8F625-7F8A-4002-9B53-FD0645853AF4}" srcOrd="0" destOrd="0" parTransId="{47231730-618C-4102-8A7E-76B353E200B8}" sibTransId="{A6291B68-0EEF-40E6-A9DF-E4DE04CBD3D6}"/>
    <dgm:cxn modelId="{FEEE0CC2-2BAC-44D1-816D-87A048E833B4}" srcId="{D34C151D-D510-4B02-9DCE-0BBFC6334F8E}" destId="{73E8C147-92FD-4FEA-8CE2-8214FFAE038B}" srcOrd="0" destOrd="0" parTransId="{17BBDB9E-33C5-4EC8-9835-A498B0EB59EE}" sibTransId="{B8C1B478-A6B6-47B9-86F1-45FC0FEBF10E}"/>
    <dgm:cxn modelId="{78D6E5EA-4800-44C3-B648-CAEBB26DEACA}" srcId="{D34C151D-D510-4B02-9DCE-0BBFC6334F8E}" destId="{68F83D6B-8A23-476D-8E60-7E5F3CE2BE88}" srcOrd="2" destOrd="0" parTransId="{37341EA1-F301-4691-8F72-83E266CC9721}" sibTransId="{5D06EED9-DD85-4C59-801C-D154802B49C8}"/>
    <dgm:cxn modelId="{A8084B4F-4732-4F62-B602-4840FB436695}" srcId="{AD10EFC0-966B-430B-B43A-86AA5EDCB82A}" destId="{CD238CD5-1F5B-4E31-AD3B-F2A9973EF618}" srcOrd="2" destOrd="0" parTransId="{BCDBF9D4-369F-47D2-ABFC-7045BE191C57}" sibTransId="{C3FFCFDC-10E6-4986-9042-F4C9C79A53B1}"/>
    <dgm:cxn modelId="{E1B61793-E592-4608-B6D3-A52EEE51D5B1}" srcId="{B6434686-BD58-464E-BADA-47AE1A9CA7A9}" destId="{AD10EFC0-966B-430B-B43A-86AA5EDCB82A}" srcOrd="2" destOrd="0" parTransId="{BF3D93F9-14FF-4E81-8C92-19A904127842}" sibTransId="{7E5746A9-C7E5-428A-ACC6-4F00827B7EDB}"/>
    <dgm:cxn modelId="{4C189C76-619F-432E-B935-2B0ED48939F7}" type="presOf" srcId="{F1A9CDEB-03FC-4A34-8B62-3C92DE7F665E}" destId="{A3C95C8A-427C-424D-8520-0A9013270177}" srcOrd="0" destOrd="2" presId="urn:microsoft.com/office/officeart/2005/8/layout/hList2#1"/>
    <dgm:cxn modelId="{E1CAD6F9-EC95-4931-AC05-E6352EBC5894}" srcId="{AD10EFC0-966B-430B-B43A-86AA5EDCB82A}" destId="{0B66960C-42C4-42DA-BA90-3F84FEF3924E}" srcOrd="0" destOrd="0" parTransId="{E4B772E7-532D-42A2-A817-DC64572C521D}" sibTransId="{6663F8AF-7D38-4918-BE23-740CFDA95FC7}"/>
    <dgm:cxn modelId="{4D98EC9C-504F-48CD-B2FC-B347AF4E3077}" type="presOf" srcId="{9FD8F625-7F8A-4002-9B53-FD0645853AF4}" destId="{0D461995-6C08-4C11-800F-F2DF47B737A7}" srcOrd="0" destOrd="0" presId="urn:microsoft.com/office/officeart/2005/8/layout/hList2#1"/>
    <dgm:cxn modelId="{38A73606-AA58-4AED-A8CE-CC5E1E8F1D8E}" type="presOf" srcId="{AE7AA32D-420D-45AD-890C-9CE9011CA371}" destId="{8F24BB64-637E-42B0-A832-B4230FB3B679}" srcOrd="0" destOrd="1" presId="urn:microsoft.com/office/officeart/2005/8/layout/hList2#1"/>
    <dgm:cxn modelId="{27CE0F77-98EB-454A-88EA-C7DEAC78409D}" srcId="{9FD8F625-7F8A-4002-9B53-FD0645853AF4}" destId="{AE7AA32D-420D-45AD-890C-9CE9011CA371}" srcOrd="1" destOrd="0" parTransId="{6E4DC5A9-9FED-4F23-ADCD-83AC285674D3}" sibTransId="{5002325E-FDCE-4874-865B-479ED4208E6E}"/>
    <dgm:cxn modelId="{CCD1B520-7AC6-4A19-B408-A1DB72E60ADB}" srcId="{D34C151D-D510-4B02-9DCE-0BBFC6334F8E}" destId="{A3FAFBB4-E51A-44E8-83F1-A4B4AEA378B6}" srcOrd="1" destOrd="0" parTransId="{9F80BD06-2C5F-4266-9C8C-65665E151487}" sibTransId="{44FE51A2-B61E-4C75-BA65-44C7607FF808}"/>
    <dgm:cxn modelId="{AA3FB946-5EB1-4373-A79C-B33144DA4FE5}" type="presOf" srcId="{10124870-3D43-4931-81CC-D9D18149931A}" destId="{F3107CED-602C-419B-821D-F83BB98E9035}" srcOrd="0" destOrd="0" presId="urn:microsoft.com/office/officeart/2005/8/layout/hList2#1"/>
    <dgm:cxn modelId="{7243F7C4-07BE-4AD1-8AAA-E0414869C968}" srcId="{9FD8F625-7F8A-4002-9B53-FD0645853AF4}" destId="{66F2A702-6087-45C2-B6F9-4D27F8EADF6D}" srcOrd="2" destOrd="0" parTransId="{A46985A3-EB1E-4987-BA1F-19B124E75443}" sibTransId="{0CEA9242-98D4-42A5-9408-1D44DFE79967}"/>
    <dgm:cxn modelId="{4769FD4C-737D-4171-B1F6-24D00C4C8D13}" type="presParOf" srcId="{BB194E33-5D78-493F-BFE6-E9352CE488ED}" destId="{C81DCFFF-B765-4CB6-9C2D-754208419DE1}" srcOrd="0" destOrd="0" presId="urn:microsoft.com/office/officeart/2005/8/layout/hList2#1"/>
    <dgm:cxn modelId="{7A0EF79E-8BDA-4F0E-91DC-9035B27E8E95}" type="presParOf" srcId="{C81DCFFF-B765-4CB6-9C2D-754208419DE1}" destId="{F11C6C32-F472-4788-A220-64F9C6512BFE}" srcOrd="0" destOrd="0" presId="urn:microsoft.com/office/officeart/2005/8/layout/hList2#1"/>
    <dgm:cxn modelId="{D8DBEDA9-8252-4916-B0DF-24BF7D2E9198}" type="presParOf" srcId="{C81DCFFF-B765-4CB6-9C2D-754208419DE1}" destId="{8F24BB64-637E-42B0-A832-B4230FB3B679}" srcOrd="1" destOrd="0" presId="urn:microsoft.com/office/officeart/2005/8/layout/hList2#1"/>
    <dgm:cxn modelId="{E1D26052-B7DD-420F-812E-B134666351DD}" type="presParOf" srcId="{C81DCFFF-B765-4CB6-9C2D-754208419DE1}" destId="{0D461995-6C08-4C11-800F-F2DF47B737A7}" srcOrd="2" destOrd="0" presId="urn:microsoft.com/office/officeart/2005/8/layout/hList2#1"/>
    <dgm:cxn modelId="{1A396AB6-2B8E-4F44-B6B4-58FFC199FD1B}" type="presParOf" srcId="{BB194E33-5D78-493F-BFE6-E9352CE488ED}" destId="{C2EC03B4-083B-443E-A5A2-D88E6F822D47}" srcOrd="1" destOrd="0" presId="urn:microsoft.com/office/officeart/2005/8/layout/hList2#1"/>
    <dgm:cxn modelId="{C7A46D40-7B06-4716-A262-BA07926225D4}" type="presParOf" srcId="{BB194E33-5D78-493F-BFE6-E9352CE488ED}" destId="{630B71B7-0245-43CB-BFB2-FB643D6E071F}" srcOrd="2" destOrd="0" presId="urn:microsoft.com/office/officeart/2005/8/layout/hList2#1"/>
    <dgm:cxn modelId="{198E7DD4-334D-4282-A6DA-A1EC1FD86A59}" type="presParOf" srcId="{630B71B7-0245-43CB-BFB2-FB643D6E071F}" destId="{35DA8FE2-32EE-4C97-9BD2-066F9451D11B}" srcOrd="0" destOrd="0" presId="urn:microsoft.com/office/officeart/2005/8/layout/hList2#1"/>
    <dgm:cxn modelId="{E542A936-1708-4346-AC3A-83F5F3CEC2B9}" type="presParOf" srcId="{630B71B7-0245-43CB-BFB2-FB643D6E071F}" destId="{740F876E-F42A-4E39-BDA4-7C300A27D2B5}" srcOrd="1" destOrd="0" presId="urn:microsoft.com/office/officeart/2005/8/layout/hList2#1"/>
    <dgm:cxn modelId="{013E4CF0-88D2-46E4-97C7-3FD2F05F5BA7}" type="presParOf" srcId="{630B71B7-0245-43CB-BFB2-FB643D6E071F}" destId="{F7E04D01-EF15-49EE-B531-B747FFC89BCB}" srcOrd="2" destOrd="0" presId="urn:microsoft.com/office/officeart/2005/8/layout/hList2#1"/>
    <dgm:cxn modelId="{69DFD3D1-9AD1-4DBB-9393-36BCA59ACD7B}" type="presParOf" srcId="{BB194E33-5D78-493F-BFE6-E9352CE488ED}" destId="{72BE0577-784C-4165-8A41-4807E3E8F0D3}" srcOrd="3" destOrd="0" presId="urn:microsoft.com/office/officeart/2005/8/layout/hList2#1"/>
    <dgm:cxn modelId="{01BBF27D-169A-4DBF-92C0-D59B5233E3BD}" type="presParOf" srcId="{BB194E33-5D78-493F-BFE6-E9352CE488ED}" destId="{35A08B17-D722-4352-A966-BF96579F965E}" srcOrd="4" destOrd="0" presId="urn:microsoft.com/office/officeart/2005/8/layout/hList2#1"/>
    <dgm:cxn modelId="{1CBC9FC1-1865-4613-B806-EE52A730A4AD}" type="presParOf" srcId="{35A08B17-D722-4352-A966-BF96579F965E}" destId="{4F43D686-A354-4688-9EB3-1B16A8160F8A}" srcOrd="0" destOrd="0" presId="urn:microsoft.com/office/officeart/2005/8/layout/hList2#1"/>
    <dgm:cxn modelId="{E9E49D73-9A68-4E64-B008-85715C00B7B9}" type="presParOf" srcId="{35A08B17-D722-4352-A966-BF96579F965E}" destId="{0CFC472D-E9F6-40C7-905D-685284A84D24}" srcOrd="1" destOrd="0" presId="urn:microsoft.com/office/officeart/2005/8/layout/hList2#1"/>
    <dgm:cxn modelId="{2273875E-35F0-4373-87A7-69D53D563339}" type="presParOf" srcId="{35A08B17-D722-4352-A966-BF96579F965E}" destId="{B25F98D7-CDE0-4A47-863B-D2B63BC57B8E}" srcOrd="2" destOrd="0" presId="urn:microsoft.com/office/officeart/2005/8/layout/hList2#1"/>
    <dgm:cxn modelId="{66AB5C8D-E9F8-44E9-8FC3-26964150AB2D}" type="presParOf" srcId="{BB194E33-5D78-493F-BFE6-E9352CE488ED}" destId="{E1D5B325-F3D6-40E1-A760-1EA79203BA18}" srcOrd="5" destOrd="0" presId="urn:microsoft.com/office/officeart/2005/8/layout/hList2#1"/>
    <dgm:cxn modelId="{11E0DCD5-6A37-4DDF-88ED-44E60B1975FE}" type="presParOf" srcId="{BB194E33-5D78-493F-BFE6-E9352CE488ED}" destId="{967A4B91-545E-4423-9966-327FE595A571}" srcOrd="6" destOrd="0" presId="urn:microsoft.com/office/officeart/2005/8/layout/hList2#1"/>
    <dgm:cxn modelId="{6C31763E-F438-4F8A-8A8D-08274D1E0DEF}" type="presParOf" srcId="{967A4B91-545E-4423-9966-327FE595A571}" destId="{B2BA9F40-0C5A-495D-9FFD-7C131574F56A}" srcOrd="0" destOrd="0" presId="urn:microsoft.com/office/officeart/2005/8/layout/hList2#1"/>
    <dgm:cxn modelId="{E87FD9CE-FDE0-42BE-A357-C4E284E49A18}" type="presParOf" srcId="{967A4B91-545E-4423-9966-327FE595A571}" destId="{A3C95C8A-427C-424D-8520-0A9013270177}" srcOrd="1" destOrd="0" presId="urn:microsoft.com/office/officeart/2005/8/layout/hList2#1"/>
    <dgm:cxn modelId="{A987DF78-1635-4770-B5D5-4C81F9D41EBB}" type="presParOf" srcId="{967A4B91-545E-4423-9966-327FE595A571}" destId="{F3107CED-602C-419B-821D-F83BB98E9035}"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FA5BBD-D38D-4820-ADAC-A14F884DE60D}" type="doc">
      <dgm:prSet loTypeId="urn:microsoft.com/office/officeart/2005/8/layout/chevron2" loCatId="process" qsTypeId="urn:microsoft.com/office/officeart/2005/8/quickstyle/simple2" qsCatId="simple" csTypeId="urn:microsoft.com/office/officeart/2005/8/colors/accent0_1" csCatId="mainScheme" phldr="1"/>
      <dgm:spPr/>
      <dgm:t>
        <a:bodyPr/>
        <a:lstStyle/>
        <a:p>
          <a:endParaRPr lang="en-GB"/>
        </a:p>
      </dgm:t>
    </dgm:pt>
    <dgm:pt modelId="{57E73576-87E0-49D4-8621-AB6E6DAF3088}">
      <dgm:prSet/>
      <dgm:spPr/>
      <dgm:t>
        <a:bodyPr/>
        <a:lstStyle/>
        <a:p>
          <a:pPr rtl="0"/>
          <a:r>
            <a:rPr lang="en-US" dirty="0" smtClean="0">
              <a:latin typeface="Verdana" pitchFamily="34" charset="0"/>
              <a:ea typeface="Verdana" pitchFamily="34" charset="0"/>
              <a:cs typeface="Verdana" pitchFamily="34" charset="0"/>
            </a:rPr>
            <a:t>Financial Help</a:t>
          </a:r>
          <a:endParaRPr lang="en-GB" dirty="0">
            <a:latin typeface="Verdana" pitchFamily="34" charset="0"/>
            <a:ea typeface="Verdana" pitchFamily="34" charset="0"/>
            <a:cs typeface="Verdana" pitchFamily="34" charset="0"/>
          </a:endParaRPr>
        </a:p>
      </dgm:t>
    </dgm:pt>
    <dgm:pt modelId="{C2D2BFE7-DD39-45EE-82A2-913EE17119E1}" type="parTrans" cxnId="{F860AD32-F60D-4795-99CA-7A381E8F6775}">
      <dgm:prSet/>
      <dgm:spPr/>
      <dgm:t>
        <a:bodyPr/>
        <a:lstStyle/>
        <a:p>
          <a:endParaRPr lang="en-GB">
            <a:latin typeface="Verdana" pitchFamily="34" charset="0"/>
            <a:ea typeface="Verdana" pitchFamily="34" charset="0"/>
            <a:cs typeface="Verdana" pitchFamily="34" charset="0"/>
          </a:endParaRPr>
        </a:p>
      </dgm:t>
    </dgm:pt>
    <dgm:pt modelId="{76504356-36A7-4E8D-AF43-12A10ACF4E90}" type="sibTrans" cxnId="{F860AD32-F60D-4795-99CA-7A381E8F6775}">
      <dgm:prSet/>
      <dgm:spPr/>
      <dgm:t>
        <a:bodyPr/>
        <a:lstStyle/>
        <a:p>
          <a:endParaRPr lang="en-GB">
            <a:latin typeface="Verdana" pitchFamily="34" charset="0"/>
            <a:ea typeface="Verdana" pitchFamily="34" charset="0"/>
            <a:cs typeface="Verdana" pitchFamily="34" charset="0"/>
          </a:endParaRPr>
        </a:p>
      </dgm:t>
    </dgm:pt>
    <dgm:pt modelId="{8E238915-9840-4F3D-AEFB-418E1CC5B345}">
      <dgm:prSet/>
      <dgm:spPr/>
      <dgm:t>
        <a:bodyPr/>
        <a:lstStyle/>
        <a:p>
          <a:pPr rtl="0"/>
          <a:r>
            <a:rPr lang="en-US" dirty="0" smtClean="0">
              <a:latin typeface="Verdana" pitchFamily="34" charset="0"/>
              <a:ea typeface="Verdana" pitchFamily="34" charset="0"/>
              <a:cs typeface="Verdana" pitchFamily="34" charset="0"/>
            </a:rPr>
            <a:t>Marketing Help</a:t>
          </a:r>
          <a:endParaRPr lang="en-GB" dirty="0">
            <a:latin typeface="Verdana" pitchFamily="34" charset="0"/>
            <a:ea typeface="Verdana" pitchFamily="34" charset="0"/>
            <a:cs typeface="Verdana" pitchFamily="34" charset="0"/>
          </a:endParaRPr>
        </a:p>
      </dgm:t>
    </dgm:pt>
    <dgm:pt modelId="{9E04F681-FF40-4645-B773-77AF634F723D}" type="parTrans" cxnId="{C338BCFD-F8B5-4E9E-A33C-1860A72DB48B}">
      <dgm:prSet/>
      <dgm:spPr/>
      <dgm:t>
        <a:bodyPr/>
        <a:lstStyle/>
        <a:p>
          <a:endParaRPr lang="en-GB">
            <a:latin typeface="Verdana" pitchFamily="34" charset="0"/>
            <a:ea typeface="Verdana" pitchFamily="34" charset="0"/>
            <a:cs typeface="Verdana" pitchFamily="34" charset="0"/>
          </a:endParaRPr>
        </a:p>
      </dgm:t>
    </dgm:pt>
    <dgm:pt modelId="{1F581635-5ACF-4FE7-B8BE-3841AFEAE6C0}" type="sibTrans" cxnId="{C338BCFD-F8B5-4E9E-A33C-1860A72DB48B}">
      <dgm:prSet/>
      <dgm:spPr/>
      <dgm:t>
        <a:bodyPr/>
        <a:lstStyle/>
        <a:p>
          <a:endParaRPr lang="en-GB">
            <a:latin typeface="Verdana" pitchFamily="34" charset="0"/>
            <a:ea typeface="Verdana" pitchFamily="34" charset="0"/>
            <a:cs typeface="Verdana" pitchFamily="34" charset="0"/>
          </a:endParaRPr>
        </a:p>
      </dgm:t>
    </dgm:pt>
    <dgm:pt modelId="{8C167571-34FF-45D8-A6D0-910AED6B2CFB}">
      <dgm:prSet/>
      <dgm:spPr/>
      <dgm:t>
        <a:bodyPr/>
        <a:lstStyle/>
        <a:p>
          <a:pPr rtl="0"/>
          <a:r>
            <a:rPr lang="en-US" dirty="0" smtClean="0">
              <a:latin typeface="Verdana" pitchFamily="34" charset="0"/>
              <a:ea typeface="Verdana" pitchFamily="34" charset="0"/>
              <a:cs typeface="Verdana" pitchFamily="34" charset="0"/>
            </a:rPr>
            <a:t>Strategic Know-How</a:t>
          </a:r>
          <a:endParaRPr lang="en-GB" dirty="0">
            <a:latin typeface="Verdana" pitchFamily="34" charset="0"/>
            <a:ea typeface="Verdana" pitchFamily="34" charset="0"/>
            <a:cs typeface="Verdana" pitchFamily="34" charset="0"/>
          </a:endParaRPr>
        </a:p>
      </dgm:t>
    </dgm:pt>
    <dgm:pt modelId="{C0B2B753-0FEE-44EA-85B1-4BFA8A651364}" type="parTrans" cxnId="{A91853A8-F6BC-46FF-BBAE-43ECF6D13D88}">
      <dgm:prSet/>
      <dgm:spPr/>
      <dgm:t>
        <a:bodyPr/>
        <a:lstStyle/>
        <a:p>
          <a:endParaRPr lang="en-GB">
            <a:latin typeface="Verdana" pitchFamily="34" charset="0"/>
            <a:ea typeface="Verdana" pitchFamily="34" charset="0"/>
            <a:cs typeface="Verdana" pitchFamily="34" charset="0"/>
          </a:endParaRPr>
        </a:p>
      </dgm:t>
    </dgm:pt>
    <dgm:pt modelId="{0F12449C-F8BF-47A5-89E8-53A78B2F08DD}" type="sibTrans" cxnId="{A91853A8-F6BC-46FF-BBAE-43ECF6D13D88}">
      <dgm:prSet/>
      <dgm:spPr/>
      <dgm:t>
        <a:bodyPr/>
        <a:lstStyle/>
        <a:p>
          <a:endParaRPr lang="en-GB">
            <a:latin typeface="Verdana" pitchFamily="34" charset="0"/>
            <a:ea typeface="Verdana" pitchFamily="34" charset="0"/>
            <a:cs typeface="Verdana" pitchFamily="34" charset="0"/>
          </a:endParaRPr>
        </a:p>
      </dgm:t>
    </dgm:pt>
    <dgm:pt modelId="{EBEE7916-EE5A-482B-8F41-9496CFA79C0F}">
      <dgm:prSet/>
      <dgm:spPr/>
      <dgm:t>
        <a:bodyPr/>
        <a:lstStyle/>
        <a:p>
          <a:pPr rtl="0"/>
          <a:endParaRPr lang="en-GB" dirty="0">
            <a:latin typeface="Verdana" pitchFamily="34" charset="0"/>
            <a:ea typeface="Verdana" pitchFamily="34" charset="0"/>
            <a:cs typeface="Verdana" pitchFamily="34" charset="0"/>
          </a:endParaRPr>
        </a:p>
      </dgm:t>
    </dgm:pt>
    <dgm:pt modelId="{FB335B3A-97AB-4864-A862-639F9FE73123}" type="parTrans" cxnId="{40CD39CB-7E58-4F3E-B526-379D191037B6}">
      <dgm:prSet/>
      <dgm:spPr/>
      <dgm:t>
        <a:bodyPr/>
        <a:lstStyle/>
        <a:p>
          <a:endParaRPr lang="en-GB">
            <a:latin typeface="Verdana" pitchFamily="34" charset="0"/>
            <a:ea typeface="Verdana" pitchFamily="34" charset="0"/>
            <a:cs typeface="Verdana" pitchFamily="34" charset="0"/>
          </a:endParaRPr>
        </a:p>
      </dgm:t>
    </dgm:pt>
    <dgm:pt modelId="{709C3C2D-92F4-40FC-A652-5C0B07E524F0}" type="sibTrans" cxnId="{40CD39CB-7E58-4F3E-B526-379D191037B6}">
      <dgm:prSet/>
      <dgm:spPr/>
      <dgm:t>
        <a:bodyPr/>
        <a:lstStyle/>
        <a:p>
          <a:endParaRPr lang="en-GB">
            <a:latin typeface="Verdana" pitchFamily="34" charset="0"/>
            <a:ea typeface="Verdana" pitchFamily="34" charset="0"/>
            <a:cs typeface="Verdana" pitchFamily="34" charset="0"/>
          </a:endParaRPr>
        </a:p>
      </dgm:t>
    </dgm:pt>
    <dgm:pt modelId="{32394DED-93C0-4330-B50D-32371FB251FA}">
      <dgm:prSet/>
      <dgm:spPr/>
      <dgm:t>
        <a:bodyPr/>
        <a:lstStyle/>
        <a:p>
          <a:pPr rtl="0"/>
          <a:endParaRPr lang="en-GB">
            <a:latin typeface="Verdana" pitchFamily="34" charset="0"/>
            <a:ea typeface="Verdana" pitchFamily="34" charset="0"/>
            <a:cs typeface="Verdana" pitchFamily="34" charset="0"/>
          </a:endParaRPr>
        </a:p>
      </dgm:t>
    </dgm:pt>
    <dgm:pt modelId="{65469B00-3CF4-4884-8389-C84843CAA078}" type="parTrans" cxnId="{6AE5CA05-9B3C-48E8-9EFC-4FA3ED5283AF}">
      <dgm:prSet/>
      <dgm:spPr/>
      <dgm:t>
        <a:bodyPr/>
        <a:lstStyle/>
        <a:p>
          <a:endParaRPr lang="en-GB">
            <a:latin typeface="Verdana" pitchFamily="34" charset="0"/>
            <a:ea typeface="Verdana" pitchFamily="34" charset="0"/>
            <a:cs typeface="Verdana" pitchFamily="34" charset="0"/>
          </a:endParaRPr>
        </a:p>
      </dgm:t>
    </dgm:pt>
    <dgm:pt modelId="{59FE4431-5AA7-4BEE-A9FD-FCA0456B6046}" type="sibTrans" cxnId="{6AE5CA05-9B3C-48E8-9EFC-4FA3ED5283AF}">
      <dgm:prSet/>
      <dgm:spPr/>
      <dgm:t>
        <a:bodyPr/>
        <a:lstStyle/>
        <a:p>
          <a:endParaRPr lang="en-GB">
            <a:latin typeface="Verdana" pitchFamily="34" charset="0"/>
            <a:ea typeface="Verdana" pitchFamily="34" charset="0"/>
            <a:cs typeface="Verdana" pitchFamily="34" charset="0"/>
          </a:endParaRPr>
        </a:p>
      </dgm:t>
    </dgm:pt>
    <dgm:pt modelId="{A55B0D02-F401-48C9-BAEB-4D7BDF23CD0E}">
      <dgm:prSet/>
      <dgm:spPr/>
      <dgm:t>
        <a:bodyPr/>
        <a:lstStyle/>
        <a:p>
          <a:pPr rtl="0"/>
          <a:endParaRPr lang="en-GB">
            <a:latin typeface="Verdana" pitchFamily="34" charset="0"/>
            <a:ea typeface="Verdana" pitchFamily="34" charset="0"/>
            <a:cs typeface="Verdana" pitchFamily="34" charset="0"/>
          </a:endParaRPr>
        </a:p>
      </dgm:t>
    </dgm:pt>
    <dgm:pt modelId="{E7DEBCF3-83F0-4150-BB01-1DC88A312591}" type="parTrans" cxnId="{C7CD18BD-76B0-495B-9DAD-59D7289F6A86}">
      <dgm:prSet/>
      <dgm:spPr/>
      <dgm:t>
        <a:bodyPr/>
        <a:lstStyle/>
        <a:p>
          <a:endParaRPr lang="en-GB">
            <a:latin typeface="Verdana" pitchFamily="34" charset="0"/>
            <a:ea typeface="Verdana" pitchFamily="34" charset="0"/>
            <a:cs typeface="Verdana" pitchFamily="34" charset="0"/>
          </a:endParaRPr>
        </a:p>
      </dgm:t>
    </dgm:pt>
    <dgm:pt modelId="{3DC4955C-18A1-4E4B-82AD-123796C1A0D3}" type="sibTrans" cxnId="{C7CD18BD-76B0-495B-9DAD-59D7289F6A86}">
      <dgm:prSet/>
      <dgm:spPr/>
      <dgm:t>
        <a:bodyPr/>
        <a:lstStyle/>
        <a:p>
          <a:endParaRPr lang="en-GB">
            <a:latin typeface="Verdana" pitchFamily="34" charset="0"/>
            <a:ea typeface="Verdana" pitchFamily="34" charset="0"/>
            <a:cs typeface="Verdana" pitchFamily="34" charset="0"/>
          </a:endParaRPr>
        </a:p>
      </dgm:t>
    </dgm:pt>
    <dgm:pt modelId="{1685B503-2AAD-4F11-8861-5ABF09057410}" type="pres">
      <dgm:prSet presAssocID="{C5FA5BBD-D38D-4820-ADAC-A14F884DE60D}" presName="linearFlow" presStyleCnt="0">
        <dgm:presLayoutVars>
          <dgm:dir/>
          <dgm:animLvl val="lvl"/>
          <dgm:resizeHandles val="exact"/>
        </dgm:presLayoutVars>
      </dgm:prSet>
      <dgm:spPr/>
      <dgm:t>
        <a:bodyPr/>
        <a:lstStyle/>
        <a:p>
          <a:endParaRPr lang="en-US"/>
        </a:p>
      </dgm:t>
    </dgm:pt>
    <dgm:pt modelId="{37D9EF0C-B603-41E7-BBB0-CFBF682AADBB}" type="pres">
      <dgm:prSet presAssocID="{EBEE7916-EE5A-482B-8F41-9496CFA79C0F}" presName="composite" presStyleCnt="0"/>
      <dgm:spPr/>
    </dgm:pt>
    <dgm:pt modelId="{72CD5D8E-54AC-4566-944D-BCB17F1621EE}" type="pres">
      <dgm:prSet presAssocID="{EBEE7916-EE5A-482B-8F41-9496CFA79C0F}" presName="parentText" presStyleLbl="alignNode1" presStyleIdx="0" presStyleCnt="3">
        <dgm:presLayoutVars>
          <dgm:chMax val="1"/>
          <dgm:bulletEnabled val="1"/>
        </dgm:presLayoutVars>
      </dgm:prSet>
      <dgm:spPr/>
      <dgm:t>
        <a:bodyPr/>
        <a:lstStyle/>
        <a:p>
          <a:endParaRPr lang="en-US"/>
        </a:p>
      </dgm:t>
    </dgm:pt>
    <dgm:pt modelId="{5F0D2F1B-4EF8-4844-B370-CE09DEDCDFE3}" type="pres">
      <dgm:prSet presAssocID="{EBEE7916-EE5A-482B-8F41-9496CFA79C0F}" presName="descendantText" presStyleLbl="alignAcc1" presStyleIdx="0" presStyleCnt="3">
        <dgm:presLayoutVars>
          <dgm:bulletEnabled val="1"/>
        </dgm:presLayoutVars>
      </dgm:prSet>
      <dgm:spPr/>
      <dgm:t>
        <a:bodyPr/>
        <a:lstStyle/>
        <a:p>
          <a:endParaRPr lang="en-US"/>
        </a:p>
      </dgm:t>
    </dgm:pt>
    <dgm:pt modelId="{4595FA84-ADDF-41A9-B19D-3BC6C72E6484}" type="pres">
      <dgm:prSet presAssocID="{709C3C2D-92F4-40FC-A652-5C0B07E524F0}" presName="sp" presStyleCnt="0"/>
      <dgm:spPr/>
    </dgm:pt>
    <dgm:pt modelId="{DD31EC46-A553-4890-A514-A7C86F8561B1}" type="pres">
      <dgm:prSet presAssocID="{32394DED-93C0-4330-B50D-32371FB251FA}" presName="composite" presStyleCnt="0"/>
      <dgm:spPr/>
    </dgm:pt>
    <dgm:pt modelId="{3E25EE5C-9444-41C8-AA37-3EEE6A38C9F3}" type="pres">
      <dgm:prSet presAssocID="{32394DED-93C0-4330-B50D-32371FB251FA}" presName="parentText" presStyleLbl="alignNode1" presStyleIdx="1" presStyleCnt="3">
        <dgm:presLayoutVars>
          <dgm:chMax val="1"/>
          <dgm:bulletEnabled val="1"/>
        </dgm:presLayoutVars>
      </dgm:prSet>
      <dgm:spPr/>
      <dgm:t>
        <a:bodyPr/>
        <a:lstStyle/>
        <a:p>
          <a:endParaRPr lang="en-US"/>
        </a:p>
      </dgm:t>
    </dgm:pt>
    <dgm:pt modelId="{4E57F61F-61D9-47EC-9CD9-0164B9FCC473}" type="pres">
      <dgm:prSet presAssocID="{32394DED-93C0-4330-B50D-32371FB251FA}" presName="descendantText" presStyleLbl="alignAcc1" presStyleIdx="1" presStyleCnt="3">
        <dgm:presLayoutVars>
          <dgm:bulletEnabled val="1"/>
        </dgm:presLayoutVars>
      </dgm:prSet>
      <dgm:spPr/>
      <dgm:t>
        <a:bodyPr/>
        <a:lstStyle/>
        <a:p>
          <a:endParaRPr lang="en-GB"/>
        </a:p>
      </dgm:t>
    </dgm:pt>
    <dgm:pt modelId="{6A0528D8-3C5C-4ED4-8CD6-C019E48F55A7}" type="pres">
      <dgm:prSet presAssocID="{59FE4431-5AA7-4BEE-A9FD-FCA0456B6046}" presName="sp" presStyleCnt="0"/>
      <dgm:spPr/>
    </dgm:pt>
    <dgm:pt modelId="{FE3E6AA4-688A-4C25-9CF5-74498DA352D2}" type="pres">
      <dgm:prSet presAssocID="{A55B0D02-F401-48C9-BAEB-4D7BDF23CD0E}" presName="composite" presStyleCnt="0"/>
      <dgm:spPr/>
    </dgm:pt>
    <dgm:pt modelId="{7A40F1C6-F5A0-469D-BA11-84C592A8B6F8}" type="pres">
      <dgm:prSet presAssocID="{A55B0D02-F401-48C9-BAEB-4D7BDF23CD0E}" presName="parentText" presStyleLbl="alignNode1" presStyleIdx="2" presStyleCnt="3">
        <dgm:presLayoutVars>
          <dgm:chMax val="1"/>
          <dgm:bulletEnabled val="1"/>
        </dgm:presLayoutVars>
      </dgm:prSet>
      <dgm:spPr/>
      <dgm:t>
        <a:bodyPr/>
        <a:lstStyle/>
        <a:p>
          <a:endParaRPr lang="en-US"/>
        </a:p>
      </dgm:t>
    </dgm:pt>
    <dgm:pt modelId="{0A68B810-3D56-4971-8D36-7A83EAC68408}" type="pres">
      <dgm:prSet presAssocID="{A55B0D02-F401-48C9-BAEB-4D7BDF23CD0E}" presName="descendantText" presStyleLbl="alignAcc1" presStyleIdx="2" presStyleCnt="3">
        <dgm:presLayoutVars>
          <dgm:bulletEnabled val="1"/>
        </dgm:presLayoutVars>
      </dgm:prSet>
      <dgm:spPr/>
      <dgm:t>
        <a:bodyPr/>
        <a:lstStyle/>
        <a:p>
          <a:endParaRPr lang="en-GB"/>
        </a:p>
      </dgm:t>
    </dgm:pt>
  </dgm:ptLst>
  <dgm:cxnLst>
    <dgm:cxn modelId="{EF73C629-6C2B-45F1-B948-FDF18771E2BB}" type="presOf" srcId="{A55B0D02-F401-48C9-BAEB-4D7BDF23CD0E}" destId="{7A40F1C6-F5A0-469D-BA11-84C592A8B6F8}" srcOrd="0" destOrd="0" presId="urn:microsoft.com/office/officeart/2005/8/layout/chevron2"/>
    <dgm:cxn modelId="{C7CD18BD-76B0-495B-9DAD-59D7289F6A86}" srcId="{C5FA5BBD-D38D-4820-ADAC-A14F884DE60D}" destId="{A55B0D02-F401-48C9-BAEB-4D7BDF23CD0E}" srcOrd="2" destOrd="0" parTransId="{E7DEBCF3-83F0-4150-BB01-1DC88A312591}" sibTransId="{3DC4955C-18A1-4E4B-82AD-123796C1A0D3}"/>
    <dgm:cxn modelId="{3FCDCEDE-2913-462C-8C74-E3CC57DFA066}" type="presOf" srcId="{8E238915-9840-4F3D-AEFB-418E1CC5B345}" destId="{4E57F61F-61D9-47EC-9CD9-0164B9FCC473}" srcOrd="0" destOrd="0" presId="urn:microsoft.com/office/officeart/2005/8/layout/chevron2"/>
    <dgm:cxn modelId="{1D92E7B9-E536-47CF-BC12-FD1E00A89F9C}" type="presOf" srcId="{8C167571-34FF-45D8-A6D0-910AED6B2CFB}" destId="{0A68B810-3D56-4971-8D36-7A83EAC68408}" srcOrd="0" destOrd="0" presId="urn:microsoft.com/office/officeart/2005/8/layout/chevron2"/>
    <dgm:cxn modelId="{6AE5CA05-9B3C-48E8-9EFC-4FA3ED5283AF}" srcId="{C5FA5BBD-D38D-4820-ADAC-A14F884DE60D}" destId="{32394DED-93C0-4330-B50D-32371FB251FA}" srcOrd="1" destOrd="0" parTransId="{65469B00-3CF4-4884-8389-C84843CAA078}" sibTransId="{59FE4431-5AA7-4BEE-A9FD-FCA0456B6046}"/>
    <dgm:cxn modelId="{F860AD32-F60D-4795-99CA-7A381E8F6775}" srcId="{EBEE7916-EE5A-482B-8F41-9496CFA79C0F}" destId="{57E73576-87E0-49D4-8621-AB6E6DAF3088}" srcOrd="0" destOrd="0" parTransId="{C2D2BFE7-DD39-45EE-82A2-913EE17119E1}" sibTransId="{76504356-36A7-4E8D-AF43-12A10ACF4E90}"/>
    <dgm:cxn modelId="{FF6AB83B-C336-465A-9E72-62F59DC4E7DD}" type="presOf" srcId="{32394DED-93C0-4330-B50D-32371FB251FA}" destId="{3E25EE5C-9444-41C8-AA37-3EEE6A38C9F3}" srcOrd="0" destOrd="0" presId="urn:microsoft.com/office/officeart/2005/8/layout/chevron2"/>
    <dgm:cxn modelId="{FEB9AAEA-4D48-4872-8CF4-31A962B943AA}" type="presOf" srcId="{C5FA5BBD-D38D-4820-ADAC-A14F884DE60D}" destId="{1685B503-2AAD-4F11-8861-5ABF09057410}" srcOrd="0" destOrd="0" presId="urn:microsoft.com/office/officeart/2005/8/layout/chevron2"/>
    <dgm:cxn modelId="{E9ABDCC9-CDCB-484B-A0A8-3E0C27C8110B}" type="presOf" srcId="{57E73576-87E0-49D4-8621-AB6E6DAF3088}" destId="{5F0D2F1B-4EF8-4844-B370-CE09DEDCDFE3}" srcOrd="0" destOrd="0" presId="urn:microsoft.com/office/officeart/2005/8/layout/chevron2"/>
    <dgm:cxn modelId="{C338BCFD-F8B5-4E9E-A33C-1860A72DB48B}" srcId="{32394DED-93C0-4330-B50D-32371FB251FA}" destId="{8E238915-9840-4F3D-AEFB-418E1CC5B345}" srcOrd="0" destOrd="0" parTransId="{9E04F681-FF40-4645-B773-77AF634F723D}" sibTransId="{1F581635-5ACF-4FE7-B8BE-3841AFEAE6C0}"/>
    <dgm:cxn modelId="{40CD39CB-7E58-4F3E-B526-379D191037B6}" srcId="{C5FA5BBD-D38D-4820-ADAC-A14F884DE60D}" destId="{EBEE7916-EE5A-482B-8F41-9496CFA79C0F}" srcOrd="0" destOrd="0" parTransId="{FB335B3A-97AB-4864-A862-639F9FE73123}" sibTransId="{709C3C2D-92F4-40FC-A652-5C0B07E524F0}"/>
    <dgm:cxn modelId="{A91853A8-F6BC-46FF-BBAE-43ECF6D13D88}" srcId="{A55B0D02-F401-48C9-BAEB-4D7BDF23CD0E}" destId="{8C167571-34FF-45D8-A6D0-910AED6B2CFB}" srcOrd="0" destOrd="0" parTransId="{C0B2B753-0FEE-44EA-85B1-4BFA8A651364}" sibTransId="{0F12449C-F8BF-47A5-89E8-53A78B2F08DD}"/>
    <dgm:cxn modelId="{6A5B4E69-D7D0-48C4-81EB-C9F2AE2E5A4A}" type="presOf" srcId="{EBEE7916-EE5A-482B-8F41-9496CFA79C0F}" destId="{72CD5D8E-54AC-4566-944D-BCB17F1621EE}" srcOrd="0" destOrd="0" presId="urn:microsoft.com/office/officeart/2005/8/layout/chevron2"/>
    <dgm:cxn modelId="{1B97CA99-B05A-4302-8255-19EBDD0D43A1}" type="presParOf" srcId="{1685B503-2AAD-4F11-8861-5ABF09057410}" destId="{37D9EF0C-B603-41E7-BBB0-CFBF682AADBB}" srcOrd="0" destOrd="0" presId="urn:microsoft.com/office/officeart/2005/8/layout/chevron2"/>
    <dgm:cxn modelId="{AB9B937A-927F-4253-811E-39079562684B}" type="presParOf" srcId="{37D9EF0C-B603-41E7-BBB0-CFBF682AADBB}" destId="{72CD5D8E-54AC-4566-944D-BCB17F1621EE}" srcOrd="0" destOrd="0" presId="urn:microsoft.com/office/officeart/2005/8/layout/chevron2"/>
    <dgm:cxn modelId="{D5ABBDC4-4C4C-485D-B8F2-C9E06D8FE793}" type="presParOf" srcId="{37D9EF0C-B603-41E7-BBB0-CFBF682AADBB}" destId="{5F0D2F1B-4EF8-4844-B370-CE09DEDCDFE3}" srcOrd="1" destOrd="0" presId="urn:microsoft.com/office/officeart/2005/8/layout/chevron2"/>
    <dgm:cxn modelId="{E14754A6-9C5F-46DE-A590-4CA8EE48C5D7}" type="presParOf" srcId="{1685B503-2AAD-4F11-8861-5ABF09057410}" destId="{4595FA84-ADDF-41A9-B19D-3BC6C72E6484}" srcOrd="1" destOrd="0" presId="urn:microsoft.com/office/officeart/2005/8/layout/chevron2"/>
    <dgm:cxn modelId="{77A4CB36-27A1-45C0-B57B-1C18111BB42D}" type="presParOf" srcId="{1685B503-2AAD-4F11-8861-5ABF09057410}" destId="{DD31EC46-A553-4890-A514-A7C86F8561B1}" srcOrd="2" destOrd="0" presId="urn:microsoft.com/office/officeart/2005/8/layout/chevron2"/>
    <dgm:cxn modelId="{BB05931A-0A24-4FF5-9EC5-0C81FEAF6F91}" type="presParOf" srcId="{DD31EC46-A553-4890-A514-A7C86F8561B1}" destId="{3E25EE5C-9444-41C8-AA37-3EEE6A38C9F3}" srcOrd="0" destOrd="0" presId="urn:microsoft.com/office/officeart/2005/8/layout/chevron2"/>
    <dgm:cxn modelId="{8E623264-CBB5-4518-A1B5-42067E0327BA}" type="presParOf" srcId="{DD31EC46-A553-4890-A514-A7C86F8561B1}" destId="{4E57F61F-61D9-47EC-9CD9-0164B9FCC473}" srcOrd="1" destOrd="0" presId="urn:microsoft.com/office/officeart/2005/8/layout/chevron2"/>
    <dgm:cxn modelId="{3562CA3B-3DEC-4FEB-9AAC-48528E30316D}" type="presParOf" srcId="{1685B503-2AAD-4F11-8861-5ABF09057410}" destId="{6A0528D8-3C5C-4ED4-8CD6-C019E48F55A7}" srcOrd="3" destOrd="0" presId="urn:microsoft.com/office/officeart/2005/8/layout/chevron2"/>
    <dgm:cxn modelId="{0D2A25AD-3BCE-4552-99F7-8A78B6CAF594}" type="presParOf" srcId="{1685B503-2AAD-4F11-8861-5ABF09057410}" destId="{FE3E6AA4-688A-4C25-9CF5-74498DA352D2}" srcOrd="4" destOrd="0" presId="urn:microsoft.com/office/officeart/2005/8/layout/chevron2"/>
    <dgm:cxn modelId="{A98BAD7B-5212-4FD2-BD7F-D733D3477663}" type="presParOf" srcId="{FE3E6AA4-688A-4C25-9CF5-74498DA352D2}" destId="{7A40F1C6-F5A0-469D-BA11-84C592A8B6F8}" srcOrd="0" destOrd="0" presId="urn:microsoft.com/office/officeart/2005/8/layout/chevron2"/>
    <dgm:cxn modelId="{11466835-E4AF-4594-9EC9-82918B53FF11}" type="presParOf" srcId="{FE3E6AA4-688A-4C25-9CF5-74498DA352D2}" destId="{0A68B810-3D56-4971-8D36-7A83EAC6840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1B6D47-006A-4E6D-A6D7-0957C556A798}">
      <dsp:nvSpPr>
        <dsp:cNvPr id="0" name=""/>
        <dsp:cNvSpPr/>
      </dsp:nvSpPr>
      <dsp:spPr>
        <a:xfrm>
          <a:off x="0" y="197144"/>
          <a:ext cx="4800600" cy="12489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580" tIns="270764" rIns="372580" bIns="128016"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smtClean="0">
              <a:solidFill>
                <a:schemeClr val="tx1"/>
              </a:solidFill>
            </a:rPr>
            <a:t>Educational background:  </a:t>
          </a:r>
          <a:r>
            <a:rPr lang="en-US" sz="1800" b="1" i="1" kern="1200" dirty="0" err="1" smtClean="0">
              <a:solidFill>
                <a:schemeClr val="tx1"/>
              </a:solidFill>
            </a:rPr>
            <a:t>B.Tech</a:t>
          </a:r>
          <a:endParaRPr lang="en-GB" sz="1800" b="1" i="1" kern="1200" dirty="0">
            <a:solidFill>
              <a:schemeClr val="tx1"/>
            </a:solidFill>
          </a:endParaRPr>
        </a:p>
        <a:p>
          <a:pPr marL="171450" lvl="1" indent="-171450" algn="l" defTabSz="800100">
            <a:lnSpc>
              <a:spcPct val="90000"/>
            </a:lnSpc>
            <a:spcBef>
              <a:spcPct val="0"/>
            </a:spcBef>
            <a:spcAft>
              <a:spcPct val="15000"/>
            </a:spcAft>
            <a:buChar char="••"/>
          </a:pPr>
          <a:r>
            <a:rPr lang="en-US" sz="1800" b="1" i="1" kern="1200" dirty="0" smtClean="0">
              <a:solidFill>
                <a:schemeClr val="tx1"/>
              </a:solidFill>
            </a:rPr>
            <a:t>Institute:  KL University, Vijayawada</a:t>
          </a:r>
          <a:endParaRPr lang="en-GB" sz="1800" b="1" i="1" kern="1200" dirty="0">
            <a:solidFill>
              <a:schemeClr val="tx1"/>
            </a:solidFill>
          </a:endParaRPr>
        </a:p>
        <a:p>
          <a:pPr marL="171450" lvl="1" indent="-171450" algn="l" defTabSz="800100">
            <a:lnSpc>
              <a:spcPct val="90000"/>
            </a:lnSpc>
            <a:spcBef>
              <a:spcPct val="0"/>
            </a:spcBef>
            <a:spcAft>
              <a:spcPct val="15000"/>
            </a:spcAft>
            <a:buChar char="••"/>
          </a:pPr>
          <a:r>
            <a:rPr lang="en-US" sz="1800" b="1" i="1" kern="1200" dirty="0" smtClean="0">
              <a:solidFill>
                <a:schemeClr val="tx1"/>
              </a:solidFill>
            </a:rPr>
            <a:t>NCAT roll number: 16985 (Category-1)</a:t>
          </a:r>
          <a:endParaRPr lang="en-GB" sz="1800" b="1" i="1" kern="1200" dirty="0">
            <a:solidFill>
              <a:schemeClr val="tx1"/>
            </a:solidFill>
          </a:endParaRPr>
        </a:p>
      </dsp:txBody>
      <dsp:txXfrm>
        <a:off x="0" y="197144"/>
        <a:ext cx="4800600" cy="1248975"/>
      </dsp:txXfrm>
    </dsp:sp>
    <dsp:sp modelId="{221A67F3-2B30-4760-8506-D4626C2B7B3A}">
      <dsp:nvSpPr>
        <dsp:cNvPr id="0" name=""/>
        <dsp:cNvSpPr/>
      </dsp:nvSpPr>
      <dsp:spPr>
        <a:xfrm>
          <a:off x="240030" y="5264"/>
          <a:ext cx="3360420" cy="3837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16" tIns="0" rIns="127016"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P REDDY GURUNATHA SWAMY</a:t>
          </a:r>
          <a:endParaRPr lang="en-GB" sz="1800" b="1" kern="1200" dirty="0">
            <a:solidFill>
              <a:schemeClr val="tx1"/>
            </a:solidFill>
          </a:endParaRPr>
        </a:p>
      </dsp:txBody>
      <dsp:txXfrm>
        <a:off x="240030" y="5264"/>
        <a:ext cx="3360420" cy="383760"/>
      </dsp:txXfrm>
    </dsp:sp>
    <dsp:sp modelId="{F2F1C5DD-39C2-40C1-8303-6F38CE390F7D}">
      <dsp:nvSpPr>
        <dsp:cNvPr id="0" name=""/>
        <dsp:cNvSpPr/>
      </dsp:nvSpPr>
      <dsp:spPr>
        <a:xfrm>
          <a:off x="0" y="1708199"/>
          <a:ext cx="4800600" cy="982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580" tIns="270764" rIns="372580" bIns="92456" numCol="1" spcCol="1270" anchor="t" anchorCtr="0">
          <a:noAutofit/>
        </a:bodyPr>
        <a:lstStyle/>
        <a:p>
          <a:pPr marL="114300" lvl="1" indent="-114300" algn="l" defTabSz="577850">
            <a:lnSpc>
              <a:spcPct val="90000"/>
            </a:lnSpc>
            <a:spcBef>
              <a:spcPct val="0"/>
            </a:spcBef>
            <a:spcAft>
              <a:spcPct val="15000"/>
            </a:spcAft>
            <a:buChar char="••"/>
          </a:pPr>
          <a:r>
            <a:rPr lang="en-US" sz="1300" b="1" i="1" kern="1200" dirty="0" smtClean="0">
              <a:solidFill>
                <a:schemeClr val="tx1"/>
              </a:solidFill>
            </a:rPr>
            <a:t>Educational background: </a:t>
          </a:r>
          <a:r>
            <a:rPr lang="en-US" sz="1300" b="1" i="1" kern="1200" dirty="0" err="1" smtClean="0">
              <a:solidFill>
                <a:schemeClr val="tx1"/>
              </a:solidFill>
            </a:rPr>
            <a:t>B.Tech</a:t>
          </a:r>
          <a:endParaRPr lang="en-GB" sz="1300" b="1" i="1" kern="1200" dirty="0">
            <a:solidFill>
              <a:schemeClr val="tx1"/>
            </a:solidFill>
          </a:endParaRPr>
        </a:p>
        <a:p>
          <a:pPr marL="114300" lvl="1" indent="-114300" algn="l" defTabSz="577850">
            <a:lnSpc>
              <a:spcPct val="90000"/>
            </a:lnSpc>
            <a:spcBef>
              <a:spcPct val="0"/>
            </a:spcBef>
            <a:spcAft>
              <a:spcPct val="15000"/>
            </a:spcAft>
            <a:buChar char="••"/>
          </a:pPr>
          <a:r>
            <a:rPr lang="en-US" sz="1300" b="1" i="1" kern="1200" dirty="0" smtClean="0">
              <a:solidFill>
                <a:schemeClr val="tx1"/>
              </a:solidFill>
            </a:rPr>
            <a:t>Institute: KL University</a:t>
          </a:r>
          <a:endParaRPr lang="en-GB" sz="1300" b="1" i="1" kern="1200" dirty="0">
            <a:solidFill>
              <a:schemeClr val="tx1"/>
            </a:solidFill>
          </a:endParaRPr>
        </a:p>
        <a:p>
          <a:pPr marL="114300" lvl="1" indent="-114300" algn="l" defTabSz="577850">
            <a:lnSpc>
              <a:spcPct val="90000"/>
            </a:lnSpc>
            <a:spcBef>
              <a:spcPct val="0"/>
            </a:spcBef>
            <a:spcAft>
              <a:spcPct val="15000"/>
            </a:spcAft>
            <a:buChar char="••"/>
          </a:pPr>
          <a:r>
            <a:rPr lang="en-US" sz="1300" b="1" i="1" kern="1200" dirty="0" smtClean="0">
              <a:solidFill>
                <a:schemeClr val="tx1"/>
              </a:solidFill>
            </a:rPr>
            <a:t>NCAT roll number:16419 (Category-2)</a:t>
          </a:r>
          <a:endParaRPr lang="en-GB" sz="1300" b="1" i="1" kern="1200" dirty="0">
            <a:solidFill>
              <a:schemeClr val="tx1"/>
            </a:solidFill>
          </a:endParaRPr>
        </a:p>
      </dsp:txBody>
      <dsp:txXfrm>
        <a:off x="0" y="1708199"/>
        <a:ext cx="4800600" cy="982800"/>
      </dsp:txXfrm>
    </dsp:sp>
    <dsp:sp modelId="{C1DA40D9-0458-4E93-A2D3-6251B95EBFEC}">
      <dsp:nvSpPr>
        <dsp:cNvPr id="0" name=""/>
        <dsp:cNvSpPr/>
      </dsp:nvSpPr>
      <dsp:spPr>
        <a:xfrm>
          <a:off x="240030" y="1516319"/>
          <a:ext cx="3360420" cy="383760"/>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16" tIns="0" rIns="127016" bIns="0" numCol="1" spcCol="1270" anchor="ctr" anchorCtr="0">
          <a:noAutofit/>
        </a:bodyPr>
        <a:lstStyle/>
        <a:p>
          <a:pPr lvl="0" algn="l" defTabSz="800100">
            <a:lnSpc>
              <a:spcPct val="90000"/>
            </a:lnSpc>
            <a:spcBef>
              <a:spcPct val="0"/>
            </a:spcBef>
            <a:spcAft>
              <a:spcPct val="35000"/>
            </a:spcAft>
          </a:pPr>
          <a:r>
            <a:rPr lang="en-US" sz="1800" b="1" kern="1200" smtClean="0">
              <a:solidFill>
                <a:schemeClr val="tx1"/>
              </a:solidFill>
            </a:rPr>
            <a:t>P HEMANTH SAGAR REDDY</a:t>
          </a:r>
          <a:endParaRPr lang="en-GB" sz="1800" b="1" i="1" kern="1200" dirty="0">
            <a:solidFill>
              <a:schemeClr val="tx1"/>
            </a:solidFill>
          </a:endParaRPr>
        </a:p>
      </dsp:txBody>
      <dsp:txXfrm>
        <a:off x="240030" y="1516319"/>
        <a:ext cx="3360420" cy="383760"/>
      </dsp:txXfrm>
    </dsp:sp>
    <dsp:sp modelId="{94E3B047-F5DE-47AF-BB20-23C09749010E}">
      <dsp:nvSpPr>
        <dsp:cNvPr id="0" name=""/>
        <dsp:cNvSpPr/>
      </dsp:nvSpPr>
      <dsp:spPr>
        <a:xfrm>
          <a:off x="0" y="2953080"/>
          <a:ext cx="4800600" cy="1208025"/>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580" tIns="270764" rIns="372580" bIns="128016"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smtClean="0">
              <a:solidFill>
                <a:schemeClr val="tx1"/>
              </a:solidFill>
            </a:rPr>
            <a:t>Educational background: </a:t>
          </a:r>
          <a:r>
            <a:rPr lang="en-US" sz="1800" b="1" i="1" kern="1200" dirty="0" err="1" smtClean="0">
              <a:solidFill>
                <a:schemeClr val="tx1"/>
              </a:solidFill>
            </a:rPr>
            <a:t>B.Tech</a:t>
          </a:r>
          <a:endParaRPr lang="en-GB" sz="1800" b="1" i="1" kern="1200" dirty="0">
            <a:solidFill>
              <a:schemeClr val="tx1"/>
            </a:solidFill>
          </a:endParaRPr>
        </a:p>
        <a:p>
          <a:pPr marL="171450" lvl="1" indent="-171450" algn="l" defTabSz="800100">
            <a:lnSpc>
              <a:spcPct val="90000"/>
            </a:lnSpc>
            <a:spcBef>
              <a:spcPct val="0"/>
            </a:spcBef>
            <a:spcAft>
              <a:spcPct val="15000"/>
            </a:spcAft>
            <a:buChar char="••"/>
          </a:pPr>
          <a:r>
            <a:rPr lang="en-US" sz="1800" b="1" i="1" kern="1200" dirty="0" smtClean="0">
              <a:solidFill>
                <a:schemeClr val="tx1"/>
              </a:solidFill>
            </a:rPr>
            <a:t>Institute: </a:t>
          </a:r>
          <a:r>
            <a:rPr lang="en-US" sz="1800" b="1" i="1" kern="1200" dirty="0" err="1" smtClean="0">
              <a:solidFill>
                <a:schemeClr val="tx1"/>
              </a:solidFill>
            </a:rPr>
            <a:t>Sona</a:t>
          </a:r>
          <a:r>
            <a:rPr lang="en-US" sz="1800" b="1" i="1" kern="1200" dirty="0" smtClean="0">
              <a:solidFill>
                <a:schemeClr val="tx1"/>
              </a:solidFill>
            </a:rPr>
            <a:t> College  of Technology, Salem (Category -3)</a:t>
          </a:r>
          <a:endParaRPr lang="en-GB" sz="1800" b="1" i="1" kern="1200" dirty="0">
            <a:solidFill>
              <a:schemeClr val="tx1"/>
            </a:solidFill>
          </a:endParaRPr>
        </a:p>
      </dsp:txBody>
      <dsp:txXfrm>
        <a:off x="0" y="2953080"/>
        <a:ext cx="4800600" cy="1208025"/>
      </dsp:txXfrm>
    </dsp:sp>
    <dsp:sp modelId="{67FCFB2F-42F0-4F71-977F-CFA23A00FD44}">
      <dsp:nvSpPr>
        <dsp:cNvPr id="0" name=""/>
        <dsp:cNvSpPr/>
      </dsp:nvSpPr>
      <dsp:spPr>
        <a:xfrm>
          <a:off x="240030" y="2761200"/>
          <a:ext cx="3360420" cy="383760"/>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16" tIns="0" rIns="127016"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BHAVANI</a:t>
          </a:r>
          <a:endParaRPr lang="en-GB" sz="1800" b="1" kern="1200" dirty="0">
            <a:solidFill>
              <a:schemeClr val="tx1"/>
            </a:solidFill>
          </a:endParaRPr>
        </a:p>
      </dsp:txBody>
      <dsp:txXfrm>
        <a:off x="240030" y="2761200"/>
        <a:ext cx="3360420" cy="383760"/>
      </dsp:txXfrm>
    </dsp:sp>
    <dsp:sp modelId="{F3891F92-B896-4B7F-A81E-C3806E948B73}">
      <dsp:nvSpPr>
        <dsp:cNvPr id="0" name=""/>
        <dsp:cNvSpPr/>
      </dsp:nvSpPr>
      <dsp:spPr>
        <a:xfrm>
          <a:off x="0" y="4423185"/>
          <a:ext cx="4800600" cy="151515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580" tIns="270764" rIns="372580" bIns="128016"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smtClean="0">
              <a:solidFill>
                <a:schemeClr val="tx1"/>
              </a:solidFill>
            </a:rPr>
            <a:t>Educational background : PGDM</a:t>
          </a:r>
          <a:endParaRPr lang="en-GB" sz="1800" b="1" i="1" kern="1200" dirty="0">
            <a:solidFill>
              <a:schemeClr val="tx1"/>
            </a:solidFill>
          </a:endParaRPr>
        </a:p>
        <a:p>
          <a:pPr marL="171450" lvl="1" indent="-171450" algn="l" defTabSz="800100">
            <a:lnSpc>
              <a:spcPct val="90000"/>
            </a:lnSpc>
            <a:spcBef>
              <a:spcPct val="0"/>
            </a:spcBef>
            <a:spcAft>
              <a:spcPct val="15000"/>
            </a:spcAft>
            <a:buChar char="••"/>
          </a:pPr>
          <a:r>
            <a:rPr lang="en-US" sz="1800" b="1" i="1" kern="1200" dirty="0" smtClean="0">
              <a:solidFill>
                <a:schemeClr val="tx1"/>
              </a:solidFill>
            </a:rPr>
            <a:t>Institute: Indo-German Training Center , Bangalore</a:t>
          </a:r>
          <a:endParaRPr lang="en-GB" sz="1800" b="1" i="1" kern="1200" dirty="0">
            <a:solidFill>
              <a:schemeClr val="tx1"/>
            </a:solidFill>
          </a:endParaRPr>
        </a:p>
        <a:p>
          <a:pPr marL="171450" lvl="1" indent="-171450" algn="l" defTabSz="800100">
            <a:lnSpc>
              <a:spcPct val="90000"/>
            </a:lnSpc>
            <a:spcBef>
              <a:spcPct val="0"/>
            </a:spcBef>
            <a:spcAft>
              <a:spcPct val="15000"/>
            </a:spcAft>
            <a:buChar char="••"/>
          </a:pPr>
          <a:r>
            <a:rPr lang="en-US" sz="1800" b="1" i="1" kern="1200" dirty="0" smtClean="0">
              <a:solidFill>
                <a:schemeClr val="tx1"/>
              </a:solidFill>
            </a:rPr>
            <a:t>NCAT roll number: 12699 (Category-4)</a:t>
          </a:r>
          <a:endParaRPr lang="en-GB" sz="1800" b="1" i="1" kern="1200" dirty="0">
            <a:solidFill>
              <a:schemeClr val="tx1"/>
            </a:solidFill>
          </a:endParaRPr>
        </a:p>
      </dsp:txBody>
      <dsp:txXfrm>
        <a:off x="0" y="4423185"/>
        <a:ext cx="4800600" cy="1515150"/>
      </dsp:txXfrm>
    </dsp:sp>
    <dsp:sp modelId="{41624851-1BFC-45EA-8405-FB7AAAD6F9FA}">
      <dsp:nvSpPr>
        <dsp:cNvPr id="0" name=""/>
        <dsp:cNvSpPr/>
      </dsp:nvSpPr>
      <dsp:spPr>
        <a:xfrm>
          <a:off x="240030" y="4231305"/>
          <a:ext cx="3360420" cy="383760"/>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16" tIns="0" rIns="127016"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KIRAN KARPUR</a:t>
          </a:r>
          <a:endParaRPr lang="en-GB" sz="1800" b="1" kern="1200" dirty="0">
            <a:solidFill>
              <a:schemeClr val="tx1"/>
            </a:solidFill>
          </a:endParaRPr>
        </a:p>
      </dsp:txBody>
      <dsp:txXfrm>
        <a:off x="240030" y="4231305"/>
        <a:ext cx="3360420" cy="38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664002-23ED-40DB-9034-34764BF36CCE}">
      <dsp:nvSpPr>
        <dsp:cNvPr id="0" name=""/>
        <dsp:cNvSpPr/>
      </dsp:nvSpPr>
      <dsp:spPr>
        <a:xfrm>
          <a:off x="0" y="677"/>
          <a:ext cx="4953000" cy="1332703"/>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 An All-in-one digital smart card for India</a:t>
          </a:r>
          <a:endParaRPr lang="en-GB" sz="2400" b="0"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0" y="677"/>
        <a:ext cx="4953000" cy="1332703"/>
      </dsp:txXfrm>
    </dsp:sp>
    <dsp:sp modelId="{75488772-8D3B-4560-B769-7111CC62BFD3}">
      <dsp:nvSpPr>
        <dsp:cNvPr id="0" name=""/>
        <dsp:cNvSpPr/>
      </dsp:nvSpPr>
      <dsp:spPr>
        <a:xfrm>
          <a:off x="0" y="1411140"/>
          <a:ext cx="4953000" cy="1332703"/>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2) To solve water problems in areas with very little rain and low levels of groundwater</a:t>
          </a:r>
          <a:endParaRPr lang="en-GB" sz="2400" b="0"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0" y="1411140"/>
        <a:ext cx="4953000" cy="1332703"/>
      </dsp:txXfrm>
    </dsp:sp>
    <dsp:sp modelId="{2EF09E39-B815-4D94-9AAE-D6E75FFC0D8F}">
      <dsp:nvSpPr>
        <dsp:cNvPr id="0" name=""/>
        <dsp:cNvSpPr/>
      </dsp:nvSpPr>
      <dsp:spPr>
        <a:xfrm>
          <a:off x="0" y="2821603"/>
          <a:ext cx="4953000" cy="1332703"/>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 To solve the basic electricity problem in poorest &amp; backward pockets of India</a:t>
          </a:r>
          <a:endParaRPr lang="en-GB" sz="2400" b="0"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0" y="2821603"/>
        <a:ext cx="4953000" cy="13327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BF5074-301B-404C-A11B-927DA08D10DC}">
      <dsp:nvSpPr>
        <dsp:cNvPr id="0" name=""/>
        <dsp:cNvSpPr/>
      </dsp:nvSpPr>
      <dsp:spPr>
        <a:xfrm>
          <a:off x="0" y="855681"/>
          <a:ext cx="6629400" cy="24336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latin typeface="Verdana" pitchFamily="34" charset="0"/>
              <a:ea typeface="Verdana" pitchFamily="34" charset="0"/>
              <a:cs typeface="Verdana" pitchFamily="34" charset="0"/>
            </a:rPr>
            <a:t>“ Backward pockets </a:t>
          </a:r>
          <a:r>
            <a:rPr lang="en-US" sz="2400" kern="1200" smtClean="0">
              <a:latin typeface="Verdana" pitchFamily="34" charset="0"/>
              <a:ea typeface="Verdana" pitchFamily="34" charset="0"/>
              <a:cs typeface="Verdana" pitchFamily="34" charset="0"/>
            </a:rPr>
            <a:t>of India need an affordable solution for </a:t>
          </a:r>
          <a:r>
            <a:rPr lang="en-US" sz="2400" b="1" kern="1200" smtClean="0">
              <a:latin typeface="Verdana" pitchFamily="34" charset="0"/>
              <a:ea typeface="Verdana" pitchFamily="34" charset="0"/>
              <a:cs typeface="Verdana" pitchFamily="34" charset="0"/>
            </a:rPr>
            <a:t>electricity woes</a:t>
          </a:r>
          <a:r>
            <a:rPr lang="en-US" sz="2400" kern="1200" smtClean="0">
              <a:latin typeface="Verdana" pitchFamily="34" charset="0"/>
              <a:ea typeface="Verdana" pitchFamily="34" charset="0"/>
              <a:cs typeface="Verdana" pitchFamily="34" charset="0"/>
            </a:rPr>
            <a:t>, since it is one of the </a:t>
          </a:r>
          <a:r>
            <a:rPr lang="en-US" sz="2400" b="1" kern="1200" smtClean="0">
              <a:latin typeface="Verdana" pitchFamily="34" charset="0"/>
              <a:ea typeface="Verdana" pitchFamily="34" charset="0"/>
              <a:cs typeface="Verdana" pitchFamily="34" charset="0"/>
            </a:rPr>
            <a:t>basic needs for household applications</a:t>
          </a:r>
          <a:r>
            <a:rPr lang="en-US" sz="2400" kern="1200" smtClean="0">
              <a:latin typeface="Verdana" pitchFamily="34" charset="0"/>
              <a:ea typeface="Verdana" pitchFamily="34" charset="0"/>
              <a:cs typeface="Verdana" pitchFamily="34" charset="0"/>
            </a:rPr>
            <a:t> such as lighting, etc., to improve their overall quality of life ”</a:t>
          </a:r>
          <a:endParaRPr lang="en-GB" sz="2400" kern="1200">
            <a:latin typeface="Verdana" pitchFamily="34" charset="0"/>
            <a:ea typeface="Verdana" pitchFamily="34" charset="0"/>
            <a:cs typeface="Verdana" pitchFamily="34" charset="0"/>
          </a:endParaRPr>
        </a:p>
      </dsp:txBody>
      <dsp:txXfrm>
        <a:off x="0" y="855681"/>
        <a:ext cx="6629400" cy="2433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0794E8-F2D7-4EEA-B101-D95869EF02DE}">
      <dsp:nvSpPr>
        <dsp:cNvPr id="0" name=""/>
        <dsp:cNvSpPr/>
      </dsp:nvSpPr>
      <dsp:spPr>
        <a:xfrm>
          <a:off x="1134549" y="0"/>
          <a:ext cx="2434590" cy="135255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latin typeface="Verdana" pitchFamily="34" charset="0"/>
              <a:ea typeface="Verdana" pitchFamily="34" charset="0"/>
              <a:cs typeface="Verdana" pitchFamily="34" charset="0"/>
            </a:rPr>
            <a:t>WHO ?</a:t>
          </a:r>
          <a:endParaRPr lang="en-US" sz="3700" b="1" kern="1200" dirty="0">
            <a:solidFill>
              <a:schemeClr val="tx1"/>
            </a:solidFill>
            <a:latin typeface="Verdana" pitchFamily="34" charset="0"/>
            <a:ea typeface="Verdana" pitchFamily="34" charset="0"/>
            <a:cs typeface="Verdana" pitchFamily="34" charset="0"/>
          </a:endParaRPr>
        </a:p>
      </dsp:txBody>
      <dsp:txXfrm>
        <a:off x="1134549" y="0"/>
        <a:ext cx="2434590" cy="1352550"/>
      </dsp:txXfrm>
    </dsp:sp>
    <dsp:sp modelId="{304F540A-2EF5-4D71-B381-B06E90B26A6B}">
      <dsp:nvSpPr>
        <dsp:cNvPr id="0" name=""/>
        <dsp:cNvSpPr/>
      </dsp:nvSpPr>
      <dsp:spPr>
        <a:xfrm rot="5400000">
          <a:off x="2098241" y="1386363"/>
          <a:ext cx="507206" cy="608647"/>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b="1" kern="1200">
            <a:solidFill>
              <a:schemeClr val="tx1"/>
            </a:solidFill>
            <a:latin typeface="Verdana" pitchFamily="34" charset="0"/>
            <a:ea typeface="Verdana" pitchFamily="34" charset="0"/>
            <a:cs typeface="Verdana" pitchFamily="34" charset="0"/>
          </a:endParaRPr>
        </a:p>
      </dsp:txBody>
      <dsp:txXfrm rot="5400000">
        <a:off x="2098241" y="1386363"/>
        <a:ext cx="507206" cy="608647"/>
      </dsp:txXfrm>
    </dsp:sp>
    <dsp:sp modelId="{8FF623A0-A372-4A5E-AF88-2DA943EF8CAB}">
      <dsp:nvSpPr>
        <dsp:cNvPr id="0" name=""/>
        <dsp:cNvSpPr/>
      </dsp:nvSpPr>
      <dsp:spPr>
        <a:xfrm>
          <a:off x="1134549" y="2028825"/>
          <a:ext cx="2434590" cy="1352550"/>
        </a:xfrm>
        <a:prstGeom prst="roundRect">
          <a:avLst>
            <a:gd name="adj" fmla="val 1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latin typeface="Verdana" pitchFamily="34" charset="0"/>
              <a:ea typeface="Verdana" pitchFamily="34" charset="0"/>
              <a:cs typeface="Verdana" pitchFamily="34" charset="0"/>
            </a:rPr>
            <a:t>WHAT ?</a:t>
          </a:r>
          <a:endParaRPr lang="en-US" sz="3700" b="1" kern="1200" dirty="0">
            <a:solidFill>
              <a:schemeClr val="tx1"/>
            </a:solidFill>
            <a:latin typeface="Verdana" pitchFamily="34" charset="0"/>
            <a:ea typeface="Verdana" pitchFamily="34" charset="0"/>
            <a:cs typeface="Verdana" pitchFamily="34" charset="0"/>
          </a:endParaRPr>
        </a:p>
      </dsp:txBody>
      <dsp:txXfrm>
        <a:off x="1134549" y="2028825"/>
        <a:ext cx="2434590" cy="1352550"/>
      </dsp:txXfrm>
    </dsp:sp>
    <dsp:sp modelId="{75DF6771-B1ED-418D-A4FA-D8D79DCC8E2E}">
      <dsp:nvSpPr>
        <dsp:cNvPr id="0" name=""/>
        <dsp:cNvSpPr/>
      </dsp:nvSpPr>
      <dsp:spPr>
        <a:xfrm rot="5400000">
          <a:off x="2098241" y="3415188"/>
          <a:ext cx="507206" cy="608647"/>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b="1" kern="1200">
            <a:solidFill>
              <a:schemeClr val="tx1"/>
            </a:solidFill>
            <a:latin typeface="Verdana" pitchFamily="34" charset="0"/>
            <a:ea typeface="Verdana" pitchFamily="34" charset="0"/>
            <a:cs typeface="Verdana" pitchFamily="34" charset="0"/>
          </a:endParaRPr>
        </a:p>
      </dsp:txBody>
      <dsp:txXfrm rot="5400000">
        <a:off x="2098241" y="3415188"/>
        <a:ext cx="507206" cy="608647"/>
      </dsp:txXfrm>
    </dsp:sp>
    <dsp:sp modelId="{61022EF4-1F53-447E-A288-BA6B697B29B9}">
      <dsp:nvSpPr>
        <dsp:cNvPr id="0" name=""/>
        <dsp:cNvSpPr/>
      </dsp:nvSpPr>
      <dsp:spPr>
        <a:xfrm>
          <a:off x="1134549" y="4057650"/>
          <a:ext cx="2434590" cy="1352550"/>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solidFill>
                <a:schemeClr val="tx1"/>
              </a:solidFill>
              <a:latin typeface="Verdana" pitchFamily="34" charset="0"/>
              <a:ea typeface="Verdana" pitchFamily="34" charset="0"/>
              <a:cs typeface="Verdana" pitchFamily="34" charset="0"/>
            </a:rPr>
            <a:t>WHY ?</a:t>
          </a:r>
          <a:endParaRPr lang="en-US" sz="3700" b="1" kern="1200" dirty="0">
            <a:solidFill>
              <a:schemeClr val="tx1"/>
            </a:solidFill>
            <a:latin typeface="Verdana" pitchFamily="34" charset="0"/>
            <a:ea typeface="Verdana" pitchFamily="34" charset="0"/>
            <a:cs typeface="Verdana" pitchFamily="34" charset="0"/>
          </a:endParaRPr>
        </a:p>
      </dsp:txBody>
      <dsp:txXfrm>
        <a:off x="1134549" y="4057650"/>
        <a:ext cx="2434590" cy="13525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70E123-2B7E-42C2-8BB9-878DA7385CF6}">
      <dsp:nvSpPr>
        <dsp:cNvPr id="0" name=""/>
        <dsp:cNvSpPr/>
      </dsp:nvSpPr>
      <dsp:spPr>
        <a:xfrm rot="16200000">
          <a:off x="-28103" y="31154"/>
          <a:ext cx="2997200" cy="2934890"/>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Verdana" pitchFamily="34" charset="0"/>
              <a:ea typeface="Verdana" pitchFamily="34" charset="0"/>
              <a:cs typeface="Verdana" pitchFamily="34" charset="0"/>
            </a:rPr>
            <a:t>Substitute</a:t>
          </a:r>
          <a:endParaRPr lang="en-US" sz="2400" b="1" kern="1200" dirty="0">
            <a:solidFill>
              <a:schemeClr val="tx1"/>
            </a:solidFill>
            <a:latin typeface="Verdana" pitchFamily="34" charset="0"/>
            <a:ea typeface="Verdana" pitchFamily="34" charset="0"/>
            <a:cs typeface="Verdana" pitchFamily="34" charset="0"/>
          </a:endParaRPr>
        </a:p>
        <a:p>
          <a:pPr marL="228600" lvl="1" indent="-228600" algn="l" defTabSz="889000">
            <a:lnSpc>
              <a:spcPct val="90000"/>
            </a:lnSpc>
            <a:spcBef>
              <a:spcPct val="0"/>
            </a:spcBef>
            <a:spcAft>
              <a:spcPct val="15000"/>
            </a:spcAft>
            <a:buChar char="••"/>
          </a:pPr>
          <a:r>
            <a:rPr lang="en-US" sz="2000" b="1" kern="1200" dirty="0" smtClean="0">
              <a:solidFill>
                <a:schemeClr val="tx1"/>
              </a:solidFill>
              <a:latin typeface="Verdana" pitchFamily="34" charset="0"/>
              <a:ea typeface="Verdana" pitchFamily="34" charset="0"/>
              <a:cs typeface="Verdana" pitchFamily="34" charset="0"/>
            </a:rPr>
            <a:t>For Solar electric products</a:t>
          </a:r>
          <a:endParaRPr lang="en-US" sz="2000" b="1" kern="1200" dirty="0">
            <a:solidFill>
              <a:schemeClr val="tx1"/>
            </a:solidFill>
            <a:latin typeface="Verdana" pitchFamily="34" charset="0"/>
            <a:ea typeface="Verdana" pitchFamily="34" charset="0"/>
            <a:cs typeface="Verdana" pitchFamily="34" charset="0"/>
          </a:endParaRPr>
        </a:p>
      </dsp:txBody>
      <dsp:txXfrm rot="16200000">
        <a:off x="-28103" y="31154"/>
        <a:ext cx="2997200" cy="2934890"/>
      </dsp:txXfrm>
    </dsp:sp>
    <dsp:sp modelId="{8C94D3CE-F968-4E60-ACF2-D4759ABFA50C}">
      <dsp:nvSpPr>
        <dsp:cNvPr id="0" name=""/>
        <dsp:cNvSpPr/>
      </dsp:nvSpPr>
      <dsp:spPr>
        <a:xfrm rot="16200000">
          <a:off x="3126903" y="31154"/>
          <a:ext cx="2997200" cy="2934890"/>
        </a:xfrm>
        <a:prstGeom prst="flowChartManualOperation">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Verdana" pitchFamily="34" charset="0"/>
              <a:ea typeface="Verdana" pitchFamily="34" charset="0"/>
              <a:cs typeface="Verdana" pitchFamily="34" charset="0"/>
            </a:rPr>
            <a:t>Modify/Minify</a:t>
          </a:r>
          <a:endParaRPr lang="en-US" sz="2400" b="1" kern="1200" dirty="0">
            <a:solidFill>
              <a:schemeClr val="tx1"/>
            </a:solidFill>
            <a:latin typeface="Verdana" pitchFamily="34" charset="0"/>
            <a:ea typeface="Verdana" pitchFamily="34" charset="0"/>
            <a:cs typeface="Verdana" pitchFamily="34" charset="0"/>
          </a:endParaRPr>
        </a:p>
        <a:p>
          <a:pPr marL="228600" lvl="1" indent="-228600" algn="l" defTabSz="889000">
            <a:lnSpc>
              <a:spcPct val="90000"/>
            </a:lnSpc>
            <a:spcBef>
              <a:spcPct val="0"/>
            </a:spcBef>
            <a:spcAft>
              <a:spcPct val="15000"/>
            </a:spcAft>
            <a:buChar char="••"/>
          </a:pPr>
          <a:r>
            <a:rPr lang="en-US" sz="2000" b="1" kern="1200" dirty="0" smtClean="0">
              <a:solidFill>
                <a:schemeClr val="tx1"/>
              </a:solidFill>
              <a:latin typeface="Verdana" pitchFamily="34" charset="0"/>
              <a:ea typeface="Verdana" pitchFamily="34" charset="0"/>
              <a:cs typeface="Verdana" pitchFamily="34" charset="0"/>
            </a:rPr>
            <a:t>We minified the large wind turbines into a small portable model</a:t>
          </a:r>
          <a:endParaRPr lang="en-US" sz="2000" b="1" kern="1200" dirty="0">
            <a:solidFill>
              <a:schemeClr val="tx1"/>
            </a:solidFill>
            <a:latin typeface="Verdana" pitchFamily="34" charset="0"/>
            <a:ea typeface="Verdana" pitchFamily="34" charset="0"/>
            <a:cs typeface="Verdana" pitchFamily="34" charset="0"/>
          </a:endParaRPr>
        </a:p>
      </dsp:txBody>
      <dsp:txXfrm rot="16200000">
        <a:off x="3126903" y="31154"/>
        <a:ext cx="2997200" cy="293489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8D9B8-4A74-4B60-A87E-674BB5B63190}">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F4FE1-473E-40D2-974E-CBB083B3867F}">
      <dsp:nvSpPr>
        <dsp:cNvPr id="0" name=""/>
        <dsp:cNvSpPr/>
      </dsp:nvSpPr>
      <dsp:spPr>
        <a:xfrm>
          <a:off x="628203" y="452596"/>
          <a:ext cx="6197818" cy="905192"/>
        </a:xfrm>
        <a:prstGeom prst="rect">
          <a:avLst/>
        </a:prstGeom>
        <a:no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8497" tIns="66040" rIns="66040" bIns="6604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tx1"/>
              </a:solidFill>
            </a:rPr>
            <a:t>White hat </a:t>
          </a:r>
          <a:r>
            <a:rPr lang="en-US" sz="2600" b="1" kern="1200" dirty="0" smtClean="0">
              <a:solidFill>
                <a:schemeClr val="tx1"/>
              </a:solidFill>
              <a:sym typeface="Wingdings" pitchFamily="2" charset="2"/>
            </a:rPr>
            <a:t></a:t>
          </a:r>
          <a:r>
            <a:rPr lang="en-US" sz="2600" b="1" kern="1200" dirty="0" smtClean="0">
              <a:solidFill>
                <a:schemeClr val="tx1"/>
              </a:solidFill>
            </a:rPr>
            <a:t> Power shortage problem in India; Electrical energy requirements</a:t>
          </a:r>
          <a:endParaRPr lang="en-GB" sz="2600" b="1" kern="1200" dirty="0">
            <a:solidFill>
              <a:schemeClr val="tx1"/>
            </a:solidFill>
          </a:endParaRPr>
        </a:p>
      </dsp:txBody>
      <dsp:txXfrm>
        <a:off x="628203" y="452596"/>
        <a:ext cx="6197818" cy="905192"/>
      </dsp:txXfrm>
    </dsp:sp>
    <dsp:sp modelId="{B85AFF4B-72E7-40FA-B102-BEB6D55D75DF}">
      <dsp:nvSpPr>
        <dsp:cNvPr id="0" name=""/>
        <dsp:cNvSpPr/>
      </dsp:nvSpPr>
      <dsp:spPr>
        <a:xfrm>
          <a:off x="62458" y="339447"/>
          <a:ext cx="1131490" cy="1131490"/>
        </a:xfrm>
        <a:prstGeom prst="ellipse">
          <a:avLst/>
        </a:prstGeom>
        <a:solidFill>
          <a:schemeClr val="tx1"/>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33029-C925-4327-BB25-90B98A8DD1A0}">
      <dsp:nvSpPr>
        <dsp:cNvPr id="0" name=""/>
        <dsp:cNvSpPr/>
      </dsp:nvSpPr>
      <dsp:spPr>
        <a:xfrm>
          <a:off x="957241" y="1810385"/>
          <a:ext cx="5868780" cy="905192"/>
        </a:xfrm>
        <a:prstGeom prst="rect">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8497" tIns="66040" rIns="66040" bIns="6604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tx1"/>
              </a:solidFill>
            </a:rPr>
            <a:t>Yellow hat </a:t>
          </a:r>
          <a:r>
            <a:rPr lang="en-US" sz="2600" b="1" kern="1200" dirty="0" smtClean="0">
              <a:solidFill>
                <a:schemeClr val="tx1"/>
              </a:solidFill>
              <a:sym typeface="Wingdings" pitchFamily="2" charset="2"/>
            </a:rPr>
            <a:t> Simple, affordable &amp; feasible design for product </a:t>
          </a:r>
          <a:endParaRPr lang="en-GB" sz="2600" b="1" kern="1200" dirty="0">
            <a:solidFill>
              <a:schemeClr val="tx1"/>
            </a:solidFill>
          </a:endParaRPr>
        </a:p>
      </dsp:txBody>
      <dsp:txXfrm>
        <a:off x="957241" y="1810385"/>
        <a:ext cx="5868780" cy="905192"/>
      </dsp:txXfrm>
    </dsp:sp>
    <dsp:sp modelId="{A5072CA7-43C1-46E0-8512-AF5A780A1AA6}">
      <dsp:nvSpPr>
        <dsp:cNvPr id="0" name=""/>
        <dsp:cNvSpPr/>
      </dsp:nvSpPr>
      <dsp:spPr>
        <a:xfrm>
          <a:off x="391495" y="1697236"/>
          <a:ext cx="1131490" cy="1131490"/>
        </a:xfrm>
        <a:prstGeom prst="ellipse">
          <a:avLst/>
        </a:prstGeom>
        <a:solidFill>
          <a:schemeClr val="tx1"/>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CE3F0C3F-B29A-4EB0-BE29-FF0F064CF106}">
      <dsp:nvSpPr>
        <dsp:cNvPr id="0" name=""/>
        <dsp:cNvSpPr/>
      </dsp:nvSpPr>
      <dsp:spPr>
        <a:xfrm>
          <a:off x="628203" y="3168174"/>
          <a:ext cx="6197818" cy="905192"/>
        </a:xfrm>
        <a:prstGeom prst="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8497" tIns="66040" rIns="66040" bIns="6604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tx1"/>
              </a:solidFill>
            </a:rPr>
            <a:t>Green hat </a:t>
          </a:r>
          <a:r>
            <a:rPr lang="en-US" sz="2600" b="1" kern="1200" dirty="0" smtClean="0">
              <a:solidFill>
                <a:schemeClr val="tx1"/>
              </a:solidFill>
              <a:sym typeface="Wingdings" pitchFamily="2" charset="2"/>
            </a:rPr>
            <a:t> Multipurpose possible; Portable; </a:t>
          </a:r>
          <a:r>
            <a:rPr lang="en-US" sz="2600" b="1" kern="1200" dirty="0" smtClean="0">
              <a:solidFill>
                <a:schemeClr val="tx1"/>
              </a:solidFill>
            </a:rPr>
            <a:t>usable with a manual lever</a:t>
          </a:r>
          <a:r>
            <a:rPr lang="en-US" sz="2600" b="1" kern="1200" dirty="0" smtClean="0">
              <a:solidFill>
                <a:schemeClr val="tx1"/>
              </a:solidFill>
              <a:sym typeface="Wingdings" pitchFamily="2" charset="2"/>
            </a:rPr>
            <a:t> </a:t>
          </a:r>
          <a:endParaRPr lang="en-GB" sz="2600" b="1" kern="1200" dirty="0">
            <a:solidFill>
              <a:schemeClr val="tx1"/>
            </a:solidFill>
          </a:endParaRPr>
        </a:p>
      </dsp:txBody>
      <dsp:txXfrm>
        <a:off x="628203" y="3168174"/>
        <a:ext cx="6197818" cy="905192"/>
      </dsp:txXfrm>
    </dsp:sp>
    <dsp:sp modelId="{A1287148-2AD2-452F-B646-08EBB8F21EDD}">
      <dsp:nvSpPr>
        <dsp:cNvPr id="0" name=""/>
        <dsp:cNvSpPr/>
      </dsp:nvSpPr>
      <dsp:spPr>
        <a:xfrm>
          <a:off x="62458" y="3055025"/>
          <a:ext cx="1131490" cy="1131490"/>
        </a:xfrm>
        <a:prstGeom prst="ellipse">
          <a:avLst/>
        </a:prstGeom>
        <a:solidFill>
          <a:schemeClr val="tx1"/>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8D9B8-4A74-4B60-A87E-674BB5B63190}">
      <dsp:nvSpPr>
        <dsp:cNvPr id="0" name=""/>
        <dsp:cNvSpPr/>
      </dsp:nvSpPr>
      <dsp:spPr>
        <a:xfrm>
          <a:off x="5911753" y="-783865"/>
          <a:ext cx="6093694" cy="6093694"/>
        </a:xfrm>
        <a:prstGeom prst="blockArc">
          <a:avLst>
            <a:gd name="adj1" fmla="val 8100000"/>
            <a:gd name="adj2" fmla="val 13500000"/>
            <a:gd name="adj3" fmla="val 3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D8461-FCD9-4552-9F17-06E2086ACBB5}">
      <dsp:nvSpPr>
        <dsp:cNvPr id="0" name=""/>
        <dsp:cNvSpPr/>
      </dsp:nvSpPr>
      <dsp:spPr>
        <a:xfrm>
          <a:off x="62458" y="452596"/>
          <a:ext cx="6197818" cy="905192"/>
        </a:xfrm>
        <a:prstGeom prst="rect">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718497" bIns="48260" numCol="1" spcCol="1270" anchor="ctr" anchorCtr="0">
          <a:noAutofit/>
        </a:bodyPr>
        <a:lstStyle/>
        <a:p>
          <a:pPr lvl="0" algn="l" defTabSz="844550">
            <a:lnSpc>
              <a:spcPct val="90000"/>
            </a:lnSpc>
            <a:spcBef>
              <a:spcPct val="0"/>
            </a:spcBef>
            <a:spcAft>
              <a:spcPct val="35000"/>
            </a:spcAft>
          </a:pPr>
          <a:r>
            <a:rPr lang="en-US" sz="1900" kern="1200" dirty="0" smtClean="0"/>
            <a:t>Black hat </a:t>
          </a:r>
          <a:r>
            <a:rPr lang="en-US" sz="1900" kern="1200" dirty="0" smtClean="0">
              <a:sym typeface="Wingdings" pitchFamily="2" charset="2"/>
            </a:rPr>
            <a:t> </a:t>
          </a:r>
          <a:r>
            <a:rPr lang="en-US" sz="1900" kern="1200" dirty="0" smtClean="0"/>
            <a:t>May not work in areas with very low wind; May not be easy to use by a layman; Marketing Problems</a:t>
          </a:r>
        </a:p>
      </dsp:txBody>
      <dsp:txXfrm>
        <a:off x="62458" y="452596"/>
        <a:ext cx="6197818" cy="905192"/>
      </dsp:txXfrm>
    </dsp:sp>
    <dsp:sp modelId="{8D936F1E-41E0-4F56-833D-204EE5F35774}">
      <dsp:nvSpPr>
        <dsp:cNvPr id="0" name=""/>
        <dsp:cNvSpPr/>
      </dsp:nvSpPr>
      <dsp:spPr>
        <a:xfrm>
          <a:off x="5694530" y="339447"/>
          <a:ext cx="1131490" cy="1131490"/>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656205C-1543-4A9A-B0B1-916C23C09F64}">
      <dsp:nvSpPr>
        <dsp:cNvPr id="0" name=""/>
        <dsp:cNvSpPr/>
      </dsp:nvSpPr>
      <dsp:spPr>
        <a:xfrm>
          <a:off x="62458" y="1810385"/>
          <a:ext cx="5868780" cy="905192"/>
        </a:xfrm>
        <a:prstGeom prst="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718497" bIns="48260" numCol="1" spcCol="1270" anchor="ctr" anchorCtr="0">
          <a:noAutofit/>
        </a:bodyPr>
        <a:lstStyle/>
        <a:p>
          <a:pPr lvl="0" algn="l" defTabSz="844550">
            <a:lnSpc>
              <a:spcPct val="90000"/>
            </a:lnSpc>
            <a:spcBef>
              <a:spcPct val="0"/>
            </a:spcBef>
            <a:spcAft>
              <a:spcPct val="35000"/>
            </a:spcAft>
          </a:pPr>
          <a:r>
            <a:rPr lang="en-US" sz="1900" kern="1200" dirty="0" smtClean="0"/>
            <a:t>Blue hat </a:t>
          </a:r>
          <a:r>
            <a:rPr lang="en-US" sz="1900" kern="1200" dirty="0" smtClean="0">
              <a:sym typeface="Wingdings" pitchFamily="2" charset="2"/>
            </a:rPr>
            <a:t> The process of electricity generation is simple and the device is not complex </a:t>
          </a:r>
          <a:endParaRPr lang="en-US" sz="1900" kern="1200" dirty="0" smtClean="0"/>
        </a:p>
      </dsp:txBody>
      <dsp:txXfrm>
        <a:off x="62458" y="1810385"/>
        <a:ext cx="5868780" cy="905192"/>
      </dsp:txXfrm>
    </dsp:sp>
    <dsp:sp modelId="{BF28402B-36E8-4513-9231-AF25944F92B2}">
      <dsp:nvSpPr>
        <dsp:cNvPr id="0" name=""/>
        <dsp:cNvSpPr/>
      </dsp:nvSpPr>
      <dsp:spPr>
        <a:xfrm>
          <a:off x="5365493" y="1697236"/>
          <a:ext cx="1131490" cy="1131490"/>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59CC2EA-D3C3-4F74-84D7-B76E1BB39FC4}">
      <dsp:nvSpPr>
        <dsp:cNvPr id="0" name=""/>
        <dsp:cNvSpPr/>
      </dsp:nvSpPr>
      <dsp:spPr>
        <a:xfrm>
          <a:off x="62458" y="3168174"/>
          <a:ext cx="6197818" cy="905192"/>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718497" bIns="48260" numCol="1" spcCol="1270" anchor="ctr" anchorCtr="0">
          <a:noAutofit/>
        </a:bodyPr>
        <a:lstStyle/>
        <a:p>
          <a:pPr lvl="0" algn="l" defTabSz="844550">
            <a:lnSpc>
              <a:spcPct val="90000"/>
            </a:lnSpc>
            <a:spcBef>
              <a:spcPct val="0"/>
            </a:spcBef>
            <a:spcAft>
              <a:spcPct val="35000"/>
            </a:spcAft>
          </a:pPr>
          <a:r>
            <a:rPr lang="en-US" sz="1900" kern="1200" dirty="0" smtClean="0"/>
            <a:t>Red hat </a:t>
          </a:r>
          <a:r>
            <a:rPr lang="en-US" sz="1900" kern="1200" dirty="0" smtClean="0">
              <a:sym typeface="Wingdings" pitchFamily="2" charset="2"/>
            </a:rPr>
            <a:t> </a:t>
          </a:r>
          <a:r>
            <a:rPr lang="en-US" sz="1900" kern="1200" dirty="0" smtClean="0"/>
            <a:t>Without electricity people suffer; This Idea will work with a strong belief in </a:t>
          </a:r>
          <a:r>
            <a:rPr lang="en-US" sz="1900" kern="1200" dirty="0" err="1" smtClean="0"/>
            <a:t>intution</a:t>
          </a:r>
          <a:endParaRPr lang="en-US" sz="1900" kern="1200" dirty="0" smtClean="0"/>
        </a:p>
      </dsp:txBody>
      <dsp:txXfrm>
        <a:off x="62458" y="3168174"/>
        <a:ext cx="6197818" cy="905192"/>
      </dsp:txXfrm>
    </dsp:sp>
    <dsp:sp modelId="{9A35C956-C687-4E64-979E-3FD095AD95A1}">
      <dsp:nvSpPr>
        <dsp:cNvPr id="0" name=""/>
        <dsp:cNvSpPr/>
      </dsp:nvSpPr>
      <dsp:spPr>
        <a:xfrm>
          <a:off x="5694530" y="3055025"/>
          <a:ext cx="1131490" cy="1131490"/>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461995-6C08-4C11-800F-F2DF47B737A7}">
      <dsp:nvSpPr>
        <dsp:cNvPr id="0" name=""/>
        <dsp:cNvSpPr/>
      </dsp:nvSpPr>
      <dsp:spPr>
        <a:xfrm rot="16200000">
          <a:off x="-1382167" y="2111015"/>
          <a:ext cx="3209544" cy="3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534" bIns="0" numCol="1" spcCol="1270" anchor="t" anchorCtr="0">
          <a:noAutofit/>
        </a:bodyPr>
        <a:lstStyle/>
        <a:p>
          <a:pPr lvl="0" algn="r" defTabSz="977900">
            <a:lnSpc>
              <a:spcPct val="90000"/>
            </a:lnSpc>
            <a:spcBef>
              <a:spcPct val="0"/>
            </a:spcBef>
            <a:spcAft>
              <a:spcPct val="35000"/>
            </a:spcAft>
          </a:pPr>
          <a:r>
            <a:rPr lang="en-US" sz="2200" b="1" kern="1200" dirty="0" smtClean="0">
              <a:solidFill>
                <a:schemeClr val="bg1"/>
              </a:solidFill>
            </a:rPr>
            <a:t>Structure/Framework</a:t>
          </a:r>
          <a:endParaRPr lang="en-US" sz="2200" b="1" kern="1200" dirty="0">
            <a:solidFill>
              <a:schemeClr val="bg1"/>
            </a:solidFill>
          </a:endParaRPr>
        </a:p>
      </dsp:txBody>
      <dsp:txXfrm rot="16200000">
        <a:off x="-1382167" y="2111015"/>
        <a:ext cx="3209544" cy="335093"/>
      </dsp:txXfrm>
    </dsp:sp>
    <dsp:sp modelId="{8F24BB64-637E-42B0-A832-B4230FB3B679}">
      <dsp:nvSpPr>
        <dsp:cNvPr id="0" name=""/>
        <dsp:cNvSpPr/>
      </dsp:nvSpPr>
      <dsp:spPr>
        <a:xfrm>
          <a:off x="390151" y="673790"/>
          <a:ext cx="1669123" cy="3209544"/>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295534"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Stainless steel</a:t>
          </a:r>
          <a:endParaRPr lang="en-US" sz="1900" kern="1200" dirty="0"/>
        </a:p>
        <a:p>
          <a:pPr marL="171450" lvl="1" indent="-171450" algn="l" defTabSz="844550">
            <a:lnSpc>
              <a:spcPct val="90000"/>
            </a:lnSpc>
            <a:spcBef>
              <a:spcPct val="0"/>
            </a:spcBef>
            <a:spcAft>
              <a:spcPct val="15000"/>
            </a:spcAft>
            <a:buChar char="••"/>
          </a:pPr>
          <a:r>
            <a:rPr lang="en-US" sz="1900" kern="1200" dirty="0" smtClean="0"/>
            <a:t>Aluminium</a:t>
          </a:r>
          <a:endParaRPr lang="en-US" sz="1900" kern="1200" dirty="0"/>
        </a:p>
        <a:p>
          <a:pPr marL="171450" lvl="1" indent="-171450" algn="l" defTabSz="844550">
            <a:lnSpc>
              <a:spcPct val="90000"/>
            </a:lnSpc>
            <a:spcBef>
              <a:spcPct val="0"/>
            </a:spcBef>
            <a:spcAft>
              <a:spcPct val="15000"/>
            </a:spcAft>
            <a:buChar char="••"/>
          </a:pPr>
          <a:r>
            <a:rPr lang="en-US" sz="1900" kern="1200" dirty="0" smtClean="0"/>
            <a:t>Composites (Fibre)</a:t>
          </a:r>
          <a:endParaRPr lang="en-US" sz="1900" kern="1200" dirty="0"/>
        </a:p>
        <a:p>
          <a:pPr marL="171450" lvl="1" indent="-171450" algn="l" defTabSz="844550">
            <a:lnSpc>
              <a:spcPct val="90000"/>
            </a:lnSpc>
            <a:spcBef>
              <a:spcPct val="0"/>
            </a:spcBef>
            <a:spcAft>
              <a:spcPct val="15000"/>
            </a:spcAft>
            <a:buChar char="••"/>
          </a:pPr>
          <a:r>
            <a:rPr lang="en-US" sz="1900" kern="1200" dirty="0" smtClean="0"/>
            <a:t>Portable</a:t>
          </a:r>
          <a:endParaRPr lang="en-US" sz="1900" kern="1200" dirty="0"/>
        </a:p>
        <a:p>
          <a:pPr marL="171450" lvl="1" indent="-171450" algn="l" defTabSz="844550">
            <a:lnSpc>
              <a:spcPct val="90000"/>
            </a:lnSpc>
            <a:spcBef>
              <a:spcPct val="0"/>
            </a:spcBef>
            <a:spcAft>
              <a:spcPct val="15000"/>
            </a:spcAft>
            <a:buChar char="••"/>
          </a:pPr>
          <a:r>
            <a:rPr lang="en-US" sz="1900" kern="1200" dirty="0" smtClean="0"/>
            <a:t>Telescopic</a:t>
          </a:r>
          <a:endParaRPr lang="en-US" sz="1900" kern="1200" dirty="0"/>
        </a:p>
      </dsp:txBody>
      <dsp:txXfrm>
        <a:off x="390151" y="673790"/>
        <a:ext cx="1669123" cy="3209544"/>
      </dsp:txXfrm>
    </dsp:sp>
    <dsp:sp modelId="{F11C6C32-F472-4788-A220-64F9C6512BFE}">
      <dsp:nvSpPr>
        <dsp:cNvPr id="0" name=""/>
        <dsp:cNvSpPr/>
      </dsp:nvSpPr>
      <dsp:spPr>
        <a:xfrm>
          <a:off x="55057" y="231465"/>
          <a:ext cx="670187" cy="670187"/>
        </a:xfrm>
        <a:prstGeom prst="rect">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7E04D01-EF15-49EE-B531-B747FFC89BCB}">
      <dsp:nvSpPr>
        <dsp:cNvPr id="0" name=""/>
        <dsp:cNvSpPr/>
      </dsp:nvSpPr>
      <dsp:spPr>
        <a:xfrm rot="16200000">
          <a:off x="1062655" y="2111015"/>
          <a:ext cx="3209544" cy="3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534" bIns="0" numCol="1" spcCol="1270" anchor="t" anchorCtr="0">
          <a:noAutofit/>
        </a:bodyPr>
        <a:lstStyle/>
        <a:p>
          <a:pPr lvl="0" algn="r" defTabSz="977900">
            <a:lnSpc>
              <a:spcPct val="90000"/>
            </a:lnSpc>
            <a:spcBef>
              <a:spcPct val="0"/>
            </a:spcBef>
            <a:spcAft>
              <a:spcPct val="35000"/>
            </a:spcAft>
          </a:pPr>
          <a:r>
            <a:rPr lang="en-US" sz="2200" b="1" kern="1200" dirty="0" smtClean="0">
              <a:solidFill>
                <a:schemeClr val="bg1"/>
              </a:solidFill>
            </a:rPr>
            <a:t>Wind turbine material</a:t>
          </a:r>
          <a:endParaRPr lang="en-US" sz="2200" b="1" kern="1200" dirty="0">
            <a:solidFill>
              <a:schemeClr val="bg1"/>
            </a:solidFill>
          </a:endParaRPr>
        </a:p>
      </dsp:txBody>
      <dsp:txXfrm rot="16200000">
        <a:off x="1062655" y="2111015"/>
        <a:ext cx="3209544" cy="335093"/>
      </dsp:txXfrm>
    </dsp:sp>
    <dsp:sp modelId="{740F876E-F42A-4E39-BDA4-7C300A27D2B5}">
      <dsp:nvSpPr>
        <dsp:cNvPr id="0" name=""/>
        <dsp:cNvSpPr/>
      </dsp:nvSpPr>
      <dsp:spPr>
        <a:xfrm>
          <a:off x="2834974" y="673790"/>
          <a:ext cx="1669123" cy="3209544"/>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295534"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Plastic material</a:t>
          </a:r>
          <a:endParaRPr lang="en-US" sz="1900" kern="1200" dirty="0"/>
        </a:p>
        <a:p>
          <a:pPr marL="171450" lvl="1" indent="-171450" algn="l" defTabSz="844550">
            <a:lnSpc>
              <a:spcPct val="90000"/>
            </a:lnSpc>
            <a:spcBef>
              <a:spcPct val="0"/>
            </a:spcBef>
            <a:spcAft>
              <a:spcPct val="15000"/>
            </a:spcAft>
            <a:buChar char="••"/>
          </a:pPr>
          <a:r>
            <a:rPr lang="en-US" sz="1900" kern="1200" dirty="0" smtClean="0"/>
            <a:t>Mild steel</a:t>
          </a:r>
          <a:endParaRPr lang="en-US" sz="1900" kern="1200" dirty="0"/>
        </a:p>
        <a:p>
          <a:pPr marL="171450" lvl="1" indent="-171450" algn="l" defTabSz="844550">
            <a:lnSpc>
              <a:spcPct val="90000"/>
            </a:lnSpc>
            <a:spcBef>
              <a:spcPct val="0"/>
            </a:spcBef>
            <a:spcAft>
              <a:spcPct val="15000"/>
            </a:spcAft>
            <a:buChar char="••"/>
          </a:pPr>
          <a:r>
            <a:rPr lang="en-US" sz="1900" kern="1200" dirty="0" smtClean="0"/>
            <a:t>Carbon Fibre composites</a:t>
          </a:r>
          <a:endParaRPr lang="en-US" sz="1900" kern="1200" dirty="0"/>
        </a:p>
      </dsp:txBody>
      <dsp:txXfrm>
        <a:off x="2834974" y="673790"/>
        <a:ext cx="1669123" cy="3209544"/>
      </dsp:txXfrm>
    </dsp:sp>
    <dsp:sp modelId="{35DA8FE2-32EE-4C97-9BD2-066F9451D11B}">
      <dsp:nvSpPr>
        <dsp:cNvPr id="0" name=""/>
        <dsp:cNvSpPr/>
      </dsp:nvSpPr>
      <dsp:spPr>
        <a:xfrm>
          <a:off x="2499880" y="231465"/>
          <a:ext cx="670187" cy="670187"/>
        </a:xfrm>
        <a:prstGeom prst="rect">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25F98D7-CDE0-4A47-863B-D2B63BC57B8E}">
      <dsp:nvSpPr>
        <dsp:cNvPr id="0" name=""/>
        <dsp:cNvSpPr/>
      </dsp:nvSpPr>
      <dsp:spPr>
        <a:xfrm rot="16200000">
          <a:off x="3507478" y="2111015"/>
          <a:ext cx="3209544" cy="3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534" bIns="0" numCol="1" spcCol="1270" anchor="t" anchorCtr="0">
          <a:noAutofit/>
        </a:bodyPr>
        <a:lstStyle/>
        <a:p>
          <a:pPr lvl="0" algn="r" defTabSz="977900">
            <a:lnSpc>
              <a:spcPct val="90000"/>
            </a:lnSpc>
            <a:spcBef>
              <a:spcPct val="0"/>
            </a:spcBef>
            <a:spcAft>
              <a:spcPct val="35000"/>
            </a:spcAft>
          </a:pPr>
          <a:r>
            <a:rPr lang="en-US" sz="2200" b="1" kern="1200" dirty="0" smtClean="0">
              <a:solidFill>
                <a:schemeClr val="bg1"/>
              </a:solidFill>
            </a:rPr>
            <a:t>Size &amp; weight</a:t>
          </a:r>
          <a:endParaRPr lang="en-US" sz="2200" b="1" kern="1200" dirty="0">
            <a:solidFill>
              <a:schemeClr val="bg1"/>
            </a:solidFill>
          </a:endParaRPr>
        </a:p>
      </dsp:txBody>
      <dsp:txXfrm rot="16200000">
        <a:off x="3507478" y="2111015"/>
        <a:ext cx="3209544" cy="335093"/>
      </dsp:txXfrm>
    </dsp:sp>
    <dsp:sp modelId="{0CFC472D-E9F6-40C7-905D-685284A84D24}">
      <dsp:nvSpPr>
        <dsp:cNvPr id="0" name=""/>
        <dsp:cNvSpPr/>
      </dsp:nvSpPr>
      <dsp:spPr>
        <a:xfrm>
          <a:off x="5279797" y="673790"/>
          <a:ext cx="1669123" cy="3209544"/>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295534"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About 3 – 4 foot tall</a:t>
          </a:r>
          <a:endParaRPr lang="en-US" sz="1900" kern="1200" dirty="0"/>
        </a:p>
        <a:p>
          <a:pPr marL="171450" lvl="1" indent="-171450" algn="l" defTabSz="844550">
            <a:lnSpc>
              <a:spcPct val="90000"/>
            </a:lnSpc>
            <a:spcBef>
              <a:spcPct val="0"/>
            </a:spcBef>
            <a:spcAft>
              <a:spcPct val="15000"/>
            </a:spcAft>
            <a:buChar char="••"/>
          </a:pPr>
          <a:r>
            <a:rPr lang="en-US" sz="1900" kern="1200" dirty="0" smtClean="0"/>
            <a:t>Max. 2 kg (excluding battery)</a:t>
          </a:r>
          <a:endParaRPr lang="en-US" sz="1900" kern="1200" dirty="0"/>
        </a:p>
        <a:p>
          <a:pPr marL="171450" lvl="1" indent="-171450" algn="l" defTabSz="844550">
            <a:lnSpc>
              <a:spcPct val="90000"/>
            </a:lnSpc>
            <a:spcBef>
              <a:spcPct val="0"/>
            </a:spcBef>
            <a:spcAft>
              <a:spcPct val="15000"/>
            </a:spcAft>
            <a:buChar char="••"/>
          </a:pPr>
          <a:r>
            <a:rPr lang="en-US" sz="1900" kern="1200" dirty="0" err="1" smtClean="0"/>
            <a:t>Dia</a:t>
          </a:r>
          <a:r>
            <a:rPr lang="en-US" sz="1900" kern="1200" dirty="0" smtClean="0"/>
            <a:t> – 1.5 m (max.)</a:t>
          </a:r>
          <a:endParaRPr lang="en-US" sz="1900" kern="1200" dirty="0"/>
        </a:p>
      </dsp:txBody>
      <dsp:txXfrm>
        <a:off x="5279797" y="673790"/>
        <a:ext cx="1669123" cy="3209544"/>
      </dsp:txXfrm>
    </dsp:sp>
    <dsp:sp modelId="{4F43D686-A354-4688-9EB3-1B16A8160F8A}">
      <dsp:nvSpPr>
        <dsp:cNvPr id="0" name=""/>
        <dsp:cNvSpPr/>
      </dsp:nvSpPr>
      <dsp:spPr>
        <a:xfrm>
          <a:off x="4944703" y="231465"/>
          <a:ext cx="670187" cy="670187"/>
        </a:xfrm>
        <a:prstGeom prst="rect">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3107CED-602C-419B-821D-F83BB98E9035}">
      <dsp:nvSpPr>
        <dsp:cNvPr id="0" name=""/>
        <dsp:cNvSpPr/>
      </dsp:nvSpPr>
      <dsp:spPr>
        <a:xfrm rot="16200000">
          <a:off x="5952301" y="2111015"/>
          <a:ext cx="3209544" cy="335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5534" bIns="0" numCol="1" spcCol="1270" anchor="t" anchorCtr="0">
          <a:noAutofit/>
        </a:bodyPr>
        <a:lstStyle/>
        <a:p>
          <a:pPr lvl="0" algn="r" defTabSz="977900">
            <a:lnSpc>
              <a:spcPct val="90000"/>
            </a:lnSpc>
            <a:spcBef>
              <a:spcPct val="0"/>
            </a:spcBef>
            <a:spcAft>
              <a:spcPct val="35000"/>
            </a:spcAft>
          </a:pPr>
          <a:r>
            <a:rPr lang="en-US" sz="2200" b="1" kern="1200" dirty="0" smtClean="0">
              <a:solidFill>
                <a:schemeClr val="bg1"/>
              </a:solidFill>
            </a:rPr>
            <a:t>Other applications</a:t>
          </a:r>
          <a:endParaRPr lang="en-US" sz="2200" b="1" kern="1200" dirty="0">
            <a:solidFill>
              <a:schemeClr val="bg1"/>
            </a:solidFill>
          </a:endParaRPr>
        </a:p>
      </dsp:txBody>
      <dsp:txXfrm rot="16200000">
        <a:off x="5952301" y="2111015"/>
        <a:ext cx="3209544" cy="335093"/>
      </dsp:txXfrm>
    </dsp:sp>
    <dsp:sp modelId="{A3C95C8A-427C-424D-8520-0A9013270177}">
      <dsp:nvSpPr>
        <dsp:cNvPr id="0" name=""/>
        <dsp:cNvSpPr/>
      </dsp:nvSpPr>
      <dsp:spPr>
        <a:xfrm>
          <a:off x="7724620" y="673790"/>
          <a:ext cx="1669123" cy="3209544"/>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295534"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 car tops</a:t>
          </a:r>
          <a:endParaRPr lang="en-US" sz="1900" kern="1200" dirty="0"/>
        </a:p>
        <a:p>
          <a:pPr marL="171450" lvl="1" indent="-171450" algn="l" defTabSz="844550">
            <a:lnSpc>
              <a:spcPct val="90000"/>
            </a:lnSpc>
            <a:spcBef>
              <a:spcPct val="0"/>
            </a:spcBef>
            <a:spcAft>
              <a:spcPct val="15000"/>
            </a:spcAft>
            <a:buChar char="••"/>
          </a:pPr>
          <a:r>
            <a:rPr lang="en-US" sz="1900" kern="1200" dirty="0" smtClean="0"/>
            <a:t>Military use</a:t>
          </a:r>
          <a:endParaRPr lang="en-US" sz="1900" kern="1200" dirty="0"/>
        </a:p>
        <a:p>
          <a:pPr marL="171450" lvl="1" indent="-171450" algn="l" defTabSz="844550">
            <a:lnSpc>
              <a:spcPct val="90000"/>
            </a:lnSpc>
            <a:spcBef>
              <a:spcPct val="0"/>
            </a:spcBef>
            <a:spcAft>
              <a:spcPct val="15000"/>
            </a:spcAft>
            <a:buChar char="••"/>
          </a:pPr>
          <a:r>
            <a:rPr lang="en-US" sz="1900" kern="1200" dirty="0" smtClean="0"/>
            <a:t>In urban households &amp; other domestic usage</a:t>
          </a:r>
          <a:endParaRPr lang="en-US" sz="1900" kern="1200" dirty="0"/>
        </a:p>
      </dsp:txBody>
      <dsp:txXfrm>
        <a:off x="7724620" y="673790"/>
        <a:ext cx="1669123" cy="3209544"/>
      </dsp:txXfrm>
    </dsp:sp>
    <dsp:sp modelId="{B2BA9F40-0C5A-495D-9FFD-7C131574F56A}">
      <dsp:nvSpPr>
        <dsp:cNvPr id="0" name=""/>
        <dsp:cNvSpPr/>
      </dsp:nvSpPr>
      <dsp:spPr>
        <a:xfrm>
          <a:off x="7389526" y="231465"/>
          <a:ext cx="670187" cy="670187"/>
        </a:xfrm>
        <a:prstGeom prst="rect">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CD5D8E-54AC-4566-944D-BCB17F1621EE}">
      <dsp:nvSpPr>
        <dsp:cNvPr id="0" name=""/>
        <dsp:cNvSpPr/>
      </dsp:nvSpPr>
      <dsp:spPr>
        <a:xfrm rot="5400000">
          <a:off x="-217661" y="218421"/>
          <a:ext cx="1451073" cy="101575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GB" sz="2800" kern="1200" dirty="0">
            <a:latin typeface="Verdana" pitchFamily="34" charset="0"/>
            <a:ea typeface="Verdana" pitchFamily="34" charset="0"/>
            <a:cs typeface="Verdana" pitchFamily="34" charset="0"/>
          </a:endParaRPr>
        </a:p>
      </dsp:txBody>
      <dsp:txXfrm rot="5400000">
        <a:off x="-217661" y="218421"/>
        <a:ext cx="1451073" cy="1015751"/>
      </dsp:txXfrm>
    </dsp:sp>
    <dsp:sp modelId="{5F0D2F1B-4EF8-4844-B370-CE09DEDCDFE3}">
      <dsp:nvSpPr>
        <dsp:cNvPr id="0" name=""/>
        <dsp:cNvSpPr/>
      </dsp:nvSpPr>
      <dsp:spPr>
        <a:xfrm rot="5400000">
          <a:off x="3594816" y="-2578304"/>
          <a:ext cx="943198" cy="610132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rtl="0">
            <a:lnSpc>
              <a:spcPct val="90000"/>
            </a:lnSpc>
            <a:spcBef>
              <a:spcPct val="0"/>
            </a:spcBef>
            <a:spcAft>
              <a:spcPct val="15000"/>
            </a:spcAft>
            <a:buChar char="••"/>
          </a:pPr>
          <a:r>
            <a:rPr lang="en-US" sz="4100" kern="1200" dirty="0" smtClean="0">
              <a:latin typeface="Verdana" pitchFamily="34" charset="0"/>
              <a:ea typeface="Verdana" pitchFamily="34" charset="0"/>
              <a:cs typeface="Verdana" pitchFamily="34" charset="0"/>
            </a:rPr>
            <a:t>Financial Help</a:t>
          </a:r>
          <a:endParaRPr lang="en-GB" sz="4100" kern="1200" dirty="0">
            <a:latin typeface="Verdana" pitchFamily="34" charset="0"/>
            <a:ea typeface="Verdana" pitchFamily="34" charset="0"/>
            <a:cs typeface="Verdana" pitchFamily="34" charset="0"/>
          </a:endParaRPr>
        </a:p>
      </dsp:txBody>
      <dsp:txXfrm rot="5400000">
        <a:off x="3594816" y="-2578304"/>
        <a:ext cx="943198" cy="6101328"/>
      </dsp:txXfrm>
    </dsp:sp>
    <dsp:sp modelId="{3E25EE5C-9444-41C8-AA37-3EEE6A38C9F3}">
      <dsp:nvSpPr>
        <dsp:cNvPr id="0" name=""/>
        <dsp:cNvSpPr/>
      </dsp:nvSpPr>
      <dsp:spPr>
        <a:xfrm rot="5400000">
          <a:off x="-217661" y="1473323"/>
          <a:ext cx="1451073" cy="101575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GB" sz="2800" kern="1200">
            <a:latin typeface="Verdana" pitchFamily="34" charset="0"/>
            <a:ea typeface="Verdana" pitchFamily="34" charset="0"/>
            <a:cs typeface="Verdana" pitchFamily="34" charset="0"/>
          </a:endParaRPr>
        </a:p>
      </dsp:txBody>
      <dsp:txXfrm rot="5400000">
        <a:off x="-217661" y="1473323"/>
        <a:ext cx="1451073" cy="1015751"/>
      </dsp:txXfrm>
    </dsp:sp>
    <dsp:sp modelId="{4E57F61F-61D9-47EC-9CD9-0164B9FCC473}">
      <dsp:nvSpPr>
        <dsp:cNvPr id="0" name=""/>
        <dsp:cNvSpPr/>
      </dsp:nvSpPr>
      <dsp:spPr>
        <a:xfrm rot="5400000">
          <a:off x="3594816" y="-1323402"/>
          <a:ext cx="943198" cy="610132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rtl="0">
            <a:lnSpc>
              <a:spcPct val="90000"/>
            </a:lnSpc>
            <a:spcBef>
              <a:spcPct val="0"/>
            </a:spcBef>
            <a:spcAft>
              <a:spcPct val="15000"/>
            </a:spcAft>
            <a:buChar char="••"/>
          </a:pPr>
          <a:r>
            <a:rPr lang="en-US" sz="4100" kern="1200" dirty="0" smtClean="0">
              <a:latin typeface="Verdana" pitchFamily="34" charset="0"/>
              <a:ea typeface="Verdana" pitchFamily="34" charset="0"/>
              <a:cs typeface="Verdana" pitchFamily="34" charset="0"/>
            </a:rPr>
            <a:t>Marketing Help</a:t>
          </a:r>
          <a:endParaRPr lang="en-GB" sz="4100" kern="1200" dirty="0">
            <a:latin typeface="Verdana" pitchFamily="34" charset="0"/>
            <a:ea typeface="Verdana" pitchFamily="34" charset="0"/>
            <a:cs typeface="Verdana" pitchFamily="34" charset="0"/>
          </a:endParaRPr>
        </a:p>
      </dsp:txBody>
      <dsp:txXfrm rot="5400000">
        <a:off x="3594816" y="-1323402"/>
        <a:ext cx="943198" cy="6101328"/>
      </dsp:txXfrm>
    </dsp:sp>
    <dsp:sp modelId="{7A40F1C6-F5A0-469D-BA11-84C592A8B6F8}">
      <dsp:nvSpPr>
        <dsp:cNvPr id="0" name=""/>
        <dsp:cNvSpPr/>
      </dsp:nvSpPr>
      <dsp:spPr>
        <a:xfrm rot="5400000">
          <a:off x="-217661" y="2728225"/>
          <a:ext cx="1451073" cy="101575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GB" sz="2800" kern="1200">
            <a:latin typeface="Verdana" pitchFamily="34" charset="0"/>
            <a:ea typeface="Verdana" pitchFamily="34" charset="0"/>
            <a:cs typeface="Verdana" pitchFamily="34" charset="0"/>
          </a:endParaRPr>
        </a:p>
      </dsp:txBody>
      <dsp:txXfrm rot="5400000">
        <a:off x="-217661" y="2728225"/>
        <a:ext cx="1451073" cy="1015751"/>
      </dsp:txXfrm>
    </dsp:sp>
    <dsp:sp modelId="{0A68B810-3D56-4971-8D36-7A83EAC68408}">
      <dsp:nvSpPr>
        <dsp:cNvPr id="0" name=""/>
        <dsp:cNvSpPr/>
      </dsp:nvSpPr>
      <dsp:spPr>
        <a:xfrm rot="5400000">
          <a:off x="3594816" y="-68500"/>
          <a:ext cx="943198" cy="610132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rtl="0">
            <a:lnSpc>
              <a:spcPct val="90000"/>
            </a:lnSpc>
            <a:spcBef>
              <a:spcPct val="0"/>
            </a:spcBef>
            <a:spcAft>
              <a:spcPct val="15000"/>
            </a:spcAft>
            <a:buChar char="••"/>
          </a:pPr>
          <a:r>
            <a:rPr lang="en-US" sz="4100" kern="1200" dirty="0" smtClean="0">
              <a:latin typeface="Verdana" pitchFamily="34" charset="0"/>
              <a:ea typeface="Verdana" pitchFamily="34" charset="0"/>
              <a:cs typeface="Verdana" pitchFamily="34" charset="0"/>
            </a:rPr>
            <a:t>Strategic Know-How</a:t>
          </a:r>
          <a:endParaRPr lang="en-GB" sz="4100" kern="1200" dirty="0">
            <a:latin typeface="Verdana" pitchFamily="34" charset="0"/>
            <a:ea typeface="Verdana" pitchFamily="34" charset="0"/>
            <a:cs typeface="Verdana" pitchFamily="34" charset="0"/>
          </a:endParaRPr>
        </a:p>
      </dsp:txBody>
      <dsp:txXfrm rot="5400000">
        <a:off x="3594816" y="-68500"/>
        <a:ext cx="943198" cy="61013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26"/>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39"/>
            <a:ext cx="22631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74639"/>
            <a:ext cx="66217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01"/>
            <a:ext cx="85496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600201"/>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8"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73050"/>
            <a:ext cx="330914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73051"/>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435101"/>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638"/>
            <a:ext cx="90525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600201"/>
            <a:ext cx="9052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356351"/>
            <a:ext cx="234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7/23/2015</a:t>
            </a:fld>
            <a:endParaRPr lang="en-US"/>
          </a:p>
        </p:txBody>
      </p:sp>
      <p:sp>
        <p:nvSpPr>
          <p:cNvPr id="5" name="Footer Placeholder 4"/>
          <p:cNvSpPr>
            <a:spLocks noGrp="1"/>
          </p:cNvSpPr>
          <p:nvPr>
            <p:ph type="ftr" sz="quarter" idx="3"/>
          </p:nvPr>
        </p:nvSpPr>
        <p:spPr>
          <a:xfrm>
            <a:off x="3436620" y="6356351"/>
            <a:ext cx="318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356351"/>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6.xml"/><Relationship Id="rId7" Type="http://schemas.openxmlformats.org/officeDocument/2006/relationships/image" Target="../media/image2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3.png"/><Relationship Id="rId4" Type="http://schemas.openxmlformats.org/officeDocument/2006/relationships/diagramQuickStyle" Target="../diagrams/quickStyle6.xm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jpeg"/><Relationship Id="rId7" Type="http://schemas.openxmlformats.org/officeDocument/2006/relationships/diagramColors" Target="../diagrams/colors7.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png"/><Relationship Id="rId4" Type="http://schemas.openxmlformats.org/officeDocument/2006/relationships/diagramLayout" Target="../diagrams/layout8.xml"/><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9.xml"/><Relationship Id="rId7" Type="http://schemas.openxmlformats.org/officeDocument/2006/relationships/image" Target="../media/image3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microsoft.com/office/2007/relationships/hdphoto" Target="../media/hdphoto12.wdp"/><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microsoft.com/office/2007/relationships/hdphoto" Target="../media/hdphoto11.wdp"/><Relationship Id="rId10" Type="http://schemas.openxmlformats.org/officeDocument/2006/relationships/image" Target="../media/image3.png"/><Relationship Id="rId4" Type="http://schemas.openxmlformats.org/officeDocument/2006/relationships/image" Target="../media/image40.jpeg"/><Relationship Id="rId9" Type="http://schemas.microsoft.com/office/2007/relationships/hdphoto" Target="../media/hdphoto13.wdp"/></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3.wdp"/><Relationship Id="rId7" Type="http://schemas.openxmlformats.org/officeDocument/2006/relationships/diagramColors" Target="../diagrams/colors5.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microsoft.com/office/2007/relationships/hdphoto" Target="../media/hdphoto4.wdp"/><Relationship Id="rId4" Type="http://schemas.openxmlformats.org/officeDocument/2006/relationships/diagramData" Target="../diagrams/data5.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11200"/>
                    </a14:imgEffect>
                    <a14:imgEffect>
                      <a14:saturation sat="400000"/>
                    </a14:imgEffect>
                    <a14:imgEffect>
                      <a14:brightnessContrast bright="20000" contrast="40000"/>
                    </a14:imgEffect>
                  </a14:imgLayer>
                </a14:imgProps>
              </a:ext>
            </a:extLst>
          </a:blip>
          <a:srcRect/>
          <a:stretch>
            <a:fillRect l="50000" t="-1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025"/>
            <a:ext cx="4267200" cy="4518025"/>
          </a:xfrm>
        </p:spPr>
        <p:txBody>
          <a:bodyPr>
            <a:normAutofit/>
          </a:bodyPr>
          <a:lstStyle/>
          <a:p>
            <a:r>
              <a:rPr lang="en-US" sz="3600" b="1" dirty="0" smtClean="0">
                <a:latin typeface="Verdana" pitchFamily="34" charset="0"/>
                <a:ea typeface="Verdana" pitchFamily="34" charset="0"/>
                <a:cs typeface="Verdana" pitchFamily="34" charset="0"/>
              </a:rPr>
              <a:t>Course </a:t>
            </a:r>
            <a:r>
              <a:rPr lang="en-US" sz="3600" b="1" dirty="0" smtClean="0">
                <a:latin typeface="Verdana" pitchFamily="34" charset="0"/>
                <a:ea typeface="Verdana" pitchFamily="34" charset="0"/>
                <a:cs typeface="Verdana" pitchFamily="34" charset="0"/>
              </a:rPr>
              <a:t>on ‘Creativity and Innovation’</a:t>
            </a:r>
            <a:r>
              <a:rPr lang="en-US" sz="3600" b="1" dirty="0">
                <a:latin typeface="Verdana" pitchFamily="34" charset="0"/>
                <a:ea typeface="Verdana" pitchFamily="34" charset="0"/>
                <a:cs typeface="Verdana" pitchFamily="34" charset="0"/>
              </a:rPr>
              <a:t/>
            </a:r>
            <a:br>
              <a:rPr lang="en-US" sz="3600" b="1" dirty="0">
                <a:latin typeface="Verdana" pitchFamily="34" charset="0"/>
                <a:ea typeface="Verdana" pitchFamily="34" charset="0"/>
                <a:cs typeface="Verdana" pitchFamily="34" charset="0"/>
              </a:rPr>
            </a:br>
            <a:r>
              <a:rPr lang="en-US" sz="3600" b="1" dirty="0">
                <a:latin typeface="Verdana" pitchFamily="34" charset="0"/>
                <a:ea typeface="Verdana" pitchFamily="34" charset="0"/>
                <a:cs typeface="Verdana" pitchFamily="34" charset="0"/>
              </a:rPr>
              <a:t>@</a:t>
            </a:r>
            <a:br>
              <a:rPr lang="en-US" sz="3600" b="1" dirty="0">
                <a:latin typeface="Verdana" pitchFamily="34" charset="0"/>
                <a:ea typeface="Verdana" pitchFamily="34" charset="0"/>
                <a:cs typeface="Verdana" pitchFamily="34" charset="0"/>
              </a:rPr>
            </a:br>
            <a:r>
              <a:rPr lang="en-US" sz="3600" b="1" dirty="0" smtClean="0">
                <a:latin typeface="Verdana" pitchFamily="34" charset="0"/>
                <a:ea typeface="Verdana" pitchFamily="34" charset="0"/>
                <a:cs typeface="Verdana" pitchFamily="34" charset="0"/>
              </a:rPr>
              <a:t>Delhi, India</a:t>
            </a:r>
            <a:br>
              <a:rPr lang="en-US" sz="3600" b="1" dirty="0" smtClean="0">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17</a:t>
            </a:r>
            <a:r>
              <a:rPr lang="en-US" sz="2400" b="1" baseline="30000" dirty="0" smtClean="0">
                <a:latin typeface="Verdana" pitchFamily="34" charset="0"/>
                <a:ea typeface="Verdana" pitchFamily="34" charset="0"/>
                <a:cs typeface="Verdana" pitchFamily="34" charset="0"/>
              </a:rPr>
              <a:t>th</a:t>
            </a:r>
            <a:r>
              <a:rPr lang="en-US" sz="2400" b="1" dirty="0" smtClean="0">
                <a:latin typeface="Verdana" pitchFamily="34" charset="0"/>
                <a:ea typeface="Verdana" pitchFamily="34" charset="0"/>
                <a:cs typeface="Verdana" pitchFamily="34" charset="0"/>
              </a:rPr>
              <a:t> July 2015</a:t>
            </a:r>
            <a:endParaRPr lang="en-US" sz="2400" b="1"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94360" y="3733800"/>
            <a:ext cx="3901440" cy="762000"/>
          </a:xfrm>
          <a:prstGeom prst="snip2DiagRect">
            <a:avLst>
              <a:gd name="adj1" fmla="val 0"/>
              <a:gd name="adj2" fmla="val 32090"/>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lnSpcReduction="10000"/>
          </a:bodyPr>
          <a:lstStyle/>
          <a:p>
            <a:pPr>
              <a:spcBef>
                <a:spcPct val="0"/>
              </a:spcBef>
            </a:pPr>
            <a:r>
              <a:rPr lang="en-US" b="1" dirty="0">
                <a:solidFill>
                  <a:schemeClr val="bg1"/>
                </a:solidFill>
                <a:latin typeface="Verdana" pitchFamily="34" charset="0"/>
                <a:ea typeface="Verdana" pitchFamily="34" charset="0"/>
                <a:cs typeface="Verdana" pitchFamily="34" charset="0"/>
              </a:rPr>
              <a:t>Group - </a:t>
            </a:r>
            <a:r>
              <a:rPr lang="en-US" b="1" dirty="0" smtClean="0">
                <a:solidFill>
                  <a:schemeClr val="bg1"/>
                </a:solidFill>
                <a:latin typeface="Verdana" pitchFamily="34" charset="0"/>
                <a:ea typeface="Verdana" pitchFamily="34" charset="0"/>
                <a:cs typeface="Verdana" pitchFamily="34" charset="0"/>
              </a:rPr>
              <a:t>6</a:t>
            </a:r>
            <a:endParaRPr lang="en-US" b="1" dirty="0">
              <a:solidFill>
                <a:schemeClr val="bg1"/>
              </a:solidFill>
              <a:latin typeface="Verdana" pitchFamily="34" charset="0"/>
              <a:ea typeface="Verdana" pitchFamily="34" charset="0"/>
              <a:cs typeface="Verdana" pitchFamily="34" charset="0"/>
            </a:endParaRPr>
          </a:p>
        </p:txBody>
      </p:sp>
      <p:pic>
        <p:nvPicPr>
          <p:cNvPr id="1026" name="Picture 2" descr="C:\Users\Lenova\Downloads\NCAT Project\Project\Pics\NCAT &amp; University Logos\ncat-header-201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486400"/>
            <a:ext cx="10058400"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68657" y="4749225"/>
            <a:ext cx="4079543" cy="1041975"/>
          </a:xfrm>
          <a:prstGeom prst="wave">
            <a:avLst>
              <a:gd name="adj1" fmla="val 12500"/>
              <a:gd name="adj2" fmla="val -2676"/>
            </a:avLst>
          </a:prstGeom>
          <a:solidFill>
            <a:srgbClr val="FF0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2500" lnSpcReduction="10000"/>
          </a:bodyPr>
          <a:lstStyle>
            <a:lvl1pPr indent="0" algn="ctr">
              <a:spcBef>
                <a:spcPct val="0"/>
              </a:spcBef>
              <a:buFont typeface="Arial" pitchFamily="34" charset="0"/>
              <a:buNone/>
              <a:defRPr sz="3200" b="1">
                <a:latin typeface="Verdana" pitchFamily="34" charset="0"/>
                <a:ea typeface="Verdana" pitchFamily="34" charset="0"/>
                <a:cs typeface="Verdana" pitchFamily="34" charset="0"/>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dirty="0"/>
              <a:t>Team - Krazy 4 </a:t>
            </a:r>
            <a:endParaRPr lang="en-GB" dirty="0"/>
          </a:p>
        </p:txBody>
      </p:sp>
      <p:sp>
        <p:nvSpPr>
          <p:cNvPr id="5" name="5-Point Star 4"/>
          <p:cNvSpPr/>
          <p:nvPr/>
        </p:nvSpPr>
        <p:spPr>
          <a:xfrm>
            <a:off x="381000" y="4572000"/>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4267200" y="4572000"/>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733518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26"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a\Downloads\NCAT Project\Project\Pics\NPower-Renewables-NorthHoyle©AnthonyUpton20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48768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Lenova\Downloads\NCAT Project\Project\Pics\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2198"/>
          <a:stretch/>
        </p:blipFill>
        <p:spPr bwMode="auto">
          <a:xfrm>
            <a:off x="4876801" y="0"/>
            <a:ext cx="51815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60725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bg1"/>
            </a:gs>
            <a:gs pos="0">
              <a:schemeClr val="bg1"/>
            </a:gs>
            <a:gs pos="100000">
              <a:schemeClr val="tx1">
                <a:lumMod val="50000"/>
                <a:lumOff val="5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745480" cy="1143000"/>
          </a:xfrm>
        </p:spPr>
        <p:txBody>
          <a:bodyPr vert="horz" lIns="91440" tIns="45720" rIns="91440" bIns="45720" rtlCol="0" anchor="ctr">
            <a:noAutofit/>
          </a:bodyPr>
          <a:lstStyle/>
          <a:p>
            <a:r>
              <a:rPr lang="en-US" b="1" dirty="0">
                <a:latin typeface="Verdana" pitchFamily="34" charset="0"/>
                <a:ea typeface="Verdana" pitchFamily="34" charset="0"/>
                <a:cs typeface="Verdana" pitchFamily="34" charset="0"/>
              </a:rPr>
              <a:t>Creative solution</a:t>
            </a:r>
          </a:p>
        </p:txBody>
      </p:sp>
      <p:sp>
        <p:nvSpPr>
          <p:cNvPr id="3" name="Content Placeholder 2"/>
          <p:cNvSpPr>
            <a:spLocks noGrp="1"/>
          </p:cNvSpPr>
          <p:nvPr>
            <p:ph idx="1"/>
          </p:nvPr>
        </p:nvSpPr>
        <p:spPr>
          <a:xfrm>
            <a:off x="502920" y="1600202"/>
            <a:ext cx="5516880" cy="4419598"/>
          </a:xfrm>
        </p:spPr>
        <p:txBody>
          <a:bodyPr>
            <a:noAutofit/>
          </a:bodyPr>
          <a:lstStyle/>
          <a:p>
            <a:pPr marL="0" indent="0" algn="ctr">
              <a:buNone/>
            </a:pPr>
            <a:r>
              <a:rPr lang="en-US" dirty="0" smtClean="0">
                <a:latin typeface="Verdana" pitchFamily="34" charset="0"/>
                <a:ea typeface="Verdana" pitchFamily="34" charset="0"/>
                <a:cs typeface="Verdana" pitchFamily="34" charset="0"/>
              </a:rPr>
              <a:t>“To make a portable, telescopic, foldable and affordable – small size wind turbine for generation of enough electrical energy for a single bulb to run for an entire day for one household”</a:t>
            </a:r>
            <a:endParaRPr lang="en-US" dirty="0">
              <a:latin typeface="Verdana" pitchFamily="34" charset="0"/>
              <a:ea typeface="Verdana" pitchFamily="34" charset="0"/>
              <a:cs typeface="Verdana" pitchFamily="34" charset="0"/>
            </a:endParaRPr>
          </a:p>
        </p:txBody>
      </p:sp>
      <p:grpSp>
        <p:nvGrpSpPr>
          <p:cNvPr id="4" name="Group 3"/>
          <p:cNvGrpSpPr/>
          <p:nvPr/>
        </p:nvGrpSpPr>
        <p:grpSpPr>
          <a:xfrm>
            <a:off x="76201" y="-76201"/>
            <a:ext cx="9982199" cy="6934203"/>
            <a:chOff x="76201" y="-76201"/>
            <a:chExt cx="9982199" cy="6934203"/>
          </a:xfrm>
        </p:grpSpPr>
        <p:sp>
          <p:nvSpPr>
            <p:cNvPr id="5" name="Rectangle 4"/>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Users\Personal\Desktop\NCAT Project\Project\Pics\can-stock-photo_csp1525977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7396"/>
          <a:stretch/>
        </p:blipFill>
        <p:spPr bwMode="auto">
          <a:xfrm>
            <a:off x="5857875" y="1371600"/>
            <a:ext cx="4200525" cy="48767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Lenova\Downloads\NCAT Project\Project\Pics\NCAT &amp; University Logos\ncat-re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96423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0000">
              <a:schemeClr val="bg1"/>
            </a:gs>
            <a:gs pos="100000">
              <a:schemeClr val="tx1">
                <a:lumMod val="50000"/>
                <a:lumOff val="50000"/>
              </a:schemeClr>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5181600" y="228600"/>
            <a:ext cx="4591321" cy="769441"/>
          </a:xfrm>
          <a:prstGeom prst="rect">
            <a:avLst/>
          </a:prstGeom>
        </p:spPr>
        <p:txBody>
          <a:bodyPr vert="horz" lIns="91440" tIns="45720" rIns="91440" bIns="45720" rtlCol="0" anchor="ctr">
            <a:noAutofit/>
          </a:bodyPr>
          <a:lstStyle/>
          <a:p>
            <a:pPr algn="ctr">
              <a:spcBef>
                <a:spcPct val="0"/>
              </a:spcBef>
            </a:pPr>
            <a:r>
              <a:rPr lang="en-US" sz="4400" b="1" dirty="0">
                <a:latin typeface="Verdana" pitchFamily="34" charset="0"/>
                <a:ea typeface="Verdana" pitchFamily="34" charset="0"/>
                <a:cs typeface="Verdana" pitchFamily="34" charset="0"/>
              </a:rPr>
              <a:t>Mind Mapping</a:t>
            </a:r>
          </a:p>
        </p:txBody>
      </p:sp>
      <p:pic>
        <p:nvPicPr>
          <p:cNvPr id="1026" name="Picture 2" descr="C:\Users\Lenova\Downloads\NCAT Project\Project\IMG_20150716_224034.jpg"/>
          <p:cNvPicPr>
            <a:picLocks noChangeAspect="1" noChangeArrowheads="1"/>
          </p:cNvPicPr>
          <p:nvPr/>
        </p:nvPicPr>
        <p:blipFill rotWithShape="1">
          <a:blip r:embed="rId2" cstate="print">
            <a:graysc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2222" t="13283" b="8182"/>
          <a:stretch/>
        </p:blipFill>
        <p:spPr bwMode="auto">
          <a:xfrm>
            <a:off x="152400" y="838200"/>
            <a:ext cx="7866220" cy="58293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4" name="Group 3"/>
          <p:cNvGrpSpPr/>
          <p:nvPr/>
        </p:nvGrpSpPr>
        <p:grpSpPr>
          <a:xfrm>
            <a:off x="0" y="-76201"/>
            <a:ext cx="9982200" cy="6934203"/>
            <a:chOff x="0" y="-76201"/>
            <a:chExt cx="9982200" cy="6934203"/>
          </a:xfrm>
        </p:grpSpPr>
        <p:sp>
          <p:nvSpPr>
            <p:cNvPr id="5" name="Rectangle 4"/>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2" descr="C:\Users\Lenova\Downloads\NCAT Project\Project\Pics\NCAT &amp; University Logos\ncat-re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4224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harpenSoften amount="50000"/>
                    </a14:imgEffect>
                    <a14:imgEffect>
                      <a14:colorTemperature colorTemp="7200"/>
                    </a14:imgEffect>
                    <a14:imgEffect>
                      <a14:saturation sat="300000"/>
                    </a14:imgEffect>
                    <a14:imgEffect>
                      <a14:brightnessContrast bright="20000" contrast="20000"/>
                    </a14:imgEffect>
                  </a14:imgLayer>
                </a14:imgProps>
              </a:ext>
            </a:extLst>
          </a:blip>
          <a:srcRect/>
          <a:stretch>
            <a:fillRect l="3000"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76201" y="-76201"/>
            <a:ext cx="9982199" cy="6934203"/>
            <a:chOff x="76201" y="-76201"/>
            <a:chExt cx="9982199" cy="6934203"/>
          </a:xfrm>
        </p:grpSpPr>
        <p:sp>
          <p:nvSpPr>
            <p:cNvPr id="9" name="Rectangle 8"/>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2" descr="C:\Users\Lenova\Downloads\NCAT Project\Project\Pics\NCAT &amp; University Logos\ncat-re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87996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0000">
              <a:schemeClr val="bg1"/>
            </a:gs>
            <a:gs pos="100000">
              <a:schemeClr val="tx1">
                <a:lumMod val="50000"/>
                <a:lumOff val="50000"/>
              </a:schemeClr>
            </a:gs>
          </a:gsLst>
          <a:lin ang="0" scaled="1"/>
        </a:gradFill>
        <a:effectLst/>
      </p:bgPr>
    </p:bg>
    <p:spTree>
      <p:nvGrpSpPr>
        <p:cNvPr id="1" name=""/>
        <p:cNvGrpSpPr/>
        <p:nvPr/>
      </p:nvGrpSpPr>
      <p:grpSpPr>
        <a:xfrm>
          <a:off x="0" y="0"/>
          <a:ext cx="0" cy="0"/>
          <a:chOff x="0" y="0"/>
          <a:chExt cx="0" cy="0"/>
        </a:xfrm>
      </p:grpSpPr>
      <p:grpSp>
        <p:nvGrpSpPr>
          <p:cNvPr id="2" name="Group 1"/>
          <p:cNvGrpSpPr/>
          <p:nvPr/>
        </p:nvGrpSpPr>
        <p:grpSpPr>
          <a:xfrm>
            <a:off x="0" y="-76201"/>
            <a:ext cx="9982200" cy="6934203"/>
            <a:chOff x="0" y="-76201"/>
            <a:chExt cx="9982200" cy="6934203"/>
          </a:xfrm>
        </p:grpSpPr>
        <p:sp>
          <p:nvSpPr>
            <p:cNvPr id="3" name="Rectangle 2"/>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2" name="Diagram 11"/>
          <p:cNvGraphicFramePr/>
          <p:nvPr>
            <p:extLst>
              <p:ext uri="{D42A27DB-BD31-4B8C-83A1-F6EECF244321}">
                <p14:modId xmlns:p14="http://schemas.microsoft.com/office/powerpoint/2010/main" xmlns="" val="3436441995"/>
              </p:ext>
            </p:extLst>
          </p:nvPr>
        </p:nvGraphicFramePr>
        <p:xfrm>
          <a:off x="2819400" y="1493837"/>
          <a:ext cx="68884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2000" y="1834317"/>
            <a:ext cx="1600200" cy="1213683"/>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xmlns="" val="0"/>
              </a:ext>
            </a:extLst>
          </a:blip>
          <a:srcRect t="5865" r="8775" b="17299"/>
          <a:stretch/>
        </p:blipFill>
        <p:spPr>
          <a:xfrm>
            <a:off x="752198" y="3200400"/>
            <a:ext cx="1686202" cy="1255594"/>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xmlns="" val="0"/>
              </a:ext>
            </a:extLst>
          </a:blip>
          <a:srcRect t="10488" r="8775" b="19036"/>
          <a:stretch/>
        </p:blipFill>
        <p:spPr>
          <a:xfrm>
            <a:off x="752197" y="4644787"/>
            <a:ext cx="1686203" cy="1146413"/>
          </a:xfrm>
          <a:prstGeom prst="rect">
            <a:avLst/>
          </a:prstGeom>
        </p:spPr>
      </p:pic>
      <p:sp>
        <p:nvSpPr>
          <p:cNvPr id="11" name="Title 1"/>
          <p:cNvSpPr txBox="1">
            <a:spLocks/>
          </p:cNvSpPr>
          <p:nvPr/>
        </p:nvSpPr>
        <p:spPr>
          <a:xfrm>
            <a:off x="1676400" y="76200"/>
            <a:ext cx="9052560" cy="1143000"/>
          </a:xfrm>
          <a:prstGeom prst="rect">
            <a:avLst/>
          </a:prstGeom>
        </p:spPr>
        <p:txBody>
          <a:bodyPr vert="horz" lIns="91440" tIns="45720" rIns="91440" bIns="45720" rtlCol="0" anchor="ctr">
            <a:noAutofit/>
          </a:bodyPr>
          <a:lstStyle>
            <a:defPPr>
              <a:defRPr lang="en-US"/>
            </a:defPPr>
            <a:lvl1pPr algn="ctr">
              <a:spcBef>
                <a:spcPct val="0"/>
              </a:spcBef>
              <a:defRPr sz="4400" b="1">
                <a:latin typeface="Verdana" pitchFamily="34" charset="0"/>
                <a:ea typeface="Verdana" pitchFamily="34" charset="0"/>
                <a:cs typeface="Verdana" pitchFamily="34" charset="0"/>
              </a:defRPr>
            </a:lvl1pPr>
          </a:lstStyle>
          <a:p>
            <a:r>
              <a:rPr lang="en-US" dirty="0"/>
              <a:t>The Six thinking hats</a:t>
            </a:r>
          </a:p>
        </p:txBody>
      </p:sp>
      <p:sp>
        <p:nvSpPr>
          <p:cNvPr id="13" name="5-Point Star 12"/>
          <p:cNvSpPr/>
          <p:nvPr/>
        </p:nvSpPr>
        <p:spPr>
          <a:xfrm>
            <a:off x="3124200" y="2057400"/>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Point Star 13"/>
          <p:cNvSpPr/>
          <p:nvPr/>
        </p:nvSpPr>
        <p:spPr>
          <a:xfrm>
            <a:off x="3429000" y="3429000"/>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a:off x="3124200" y="4800600"/>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C:\Users\Lenova\Downloads\NCAT Project\Project\Pics\NCAT &amp; University Logos\ncat-re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60426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0000">
              <a:schemeClr val="bg1"/>
            </a:gs>
            <a:gs pos="100000">
              <a:schemeClr val="tx1">
                <a:lumMod val="50000"/>
                <a:lumOff val="50000"/>
              </a:schemeClr>
            </a:gs>
          </a:gsLst>
          <a:lin ang="10800000" scaled="1"/>
          <a:tileRect/>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81000" y="1295400"/>
            <a:ext cx="95250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76201" y="-76201"/>
            <a:ext cx="9982199" cy="6934203"/>
            <a:chOff x="76201" y="-76201"/>
            <a:chExt cx="9982199" cy="6934203"/>
          </a:xfrm>
        </p:grpSpPr>
        <p:sp>
          <p:nvSpPr>
            <p:cNvPr id="4" name="Rectangle 3"/>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1"/>
          <p:cNvSpPr txBox="1">
            <a:spLocks/>
          </p:cNvSpPr>
          <p:nvPr/>
        </p:nvSpPr>
        <p:spPr>
          <a:xfrm>
            <a:off x="-259080" y="76200"/>
            <a:ext cx="10393680" cy="1143000"/>
          </a:xfrm>
          <a:prstGeom prst="rect">
            <a:avLst/>
          </a:prstGeom>
        </p:spPr>
        <p:txBody>
          <a:bodyPr vert="horz" lIns="91440" tIns="45720" rIns="91440" bIns="45720" rtlCol="0" anchor="ctr">
            <a:noAutofit/>
          </a:bodyPr>
          <a:lstStyle>
            <a:defPPr>
              <a:defRPr lang="en-US"/>
            </a:defPPr>
            <a:lvl1pPr algn="ctr">
              <a:spcBef>
                <a:spcPct val="0"/>
              </a:spcBef>
              <a:defRPr sz="4400" b="1">
                <a:latin typeface="Verdana" pitchFamily="34" charset="0"/>
                <a:ea typeface="Verdana" pitchFamily="34" charset="0"/>
                <a:cs typeface="Verdana" pitchFamily="34" charset="0"/>
              </a:defRPr>
            </a:lvl1pPr>
          </a:lstStyle>
          <a:p>
            <a:r>
              <a:rPr lang="en-US" dirty="0"/>
              <a:t>The six thinking </a:t>
            </a:r>
            <a:r>
              <a:rPr lang="en-US" dirty="0" smtClean="0"/>
              <a:t>hats(contd.)</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39200" y="990600"/>
            <a:ext cx="1219200" cy="924711"/>
          </a:xfrm>
          <a:prstGeom prst="rect">
            <a:avLst/>
          </a:prstGeom>
        </p:spPr>
      </p:pic>
    </p:spTree>
    <p:extLst>
      <p:ext uri="{BB962C8B-B14F-4D97-AF65-F5344CB8AC3E}">
        <p14:creationId xmlns:p14="http://schemas.microsoft.com/office/powerpoint/2010/main" xmlns="" val="29965671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0000">
              <a:schemeClr val="bg1"/>
            </a:gs>
            <a:gs pos="100000">
              <a:schemeClr val="tx1">
                <a:lumMod val="50000"/>
                <a:lumOff val="5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 y="76200"/>
            <a:ext cx="10546080" cy="1143000"/>
          </a:xfrm>
        </p:spPr>
        <p:txBody>
          <a:bodyPr vert="horz" lIns="91440" tIns="45720" rIns="91440" bIns="45720" rtlCol="0" anchor="ctr">
            <a:noAutofit/>
          </a:bodyPr>
          <a:lstStyle/>
          <a:p>
            <a:r>
              <a:rPr lang="en-US" b="1" dirty="0">
                <a:latin typeface="Verdana" pitchFamily="34" charset="0"/>
                <a:ea typeface="Verdana" pitchFamily="34" charset="0"/>
                <a:cs typeface="Verdana" pitchFamily="34" charset="0"/>
              </a:rPr>
              <a:t>The six thinking </a:t>
            </a:r>
            <a:r>
              <a:rPr lang="en-US" b="1" dirty="0" smtClean="0">
                <a:latin typeface="Verdana" pitchFamily="34" charset="0"/>
                <a:ea typeface="Verdana" pitchFamily="34" charset="0"/>
                <a:cs typeface="Verdana" pitchFamily="34" charset="0"/>
              </a:rPr>
              <a:t>hats(contd.)</a:t>
            </a:r>
            <a:endParaRPr lang="en-US" b="1" dirty="0">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1501309"/>
            <a:ext cx="2096085" cy="14295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52715" y="3124200"/>
            <a:ext cx="2096085" cy="1443970"/>
          </a:xfrm>
          <a:prstGeom prst="rect">
            <a:avLst/>
          </a:prstGeom>
        </p:spPr>
      </p:pic>
      <p:sp>
        <p:nvSpPr>
          <p:cNvPr id="7" name="Content Placeholder 2"/>
          <p:cNvSpPr txBox="1">
            <a:spLocks/>
          </p:cNvSpPr>
          <p:nvPr/>
        </p:nvSpPr>
        <p:spPr>
          <a:xfrm>
            <a:off x="3749040" y="2286000"/>
            <a:ext cx="905256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graphicFrame>
        <p:nvGraphicFramePr>
          <p:cNvPr id="8" name="Diagram 7"/>
          <p:cNvGraphicFramePr/>
          <p:nvPr>
            <p:extLst>
              <p:ext uri="{D42A27DB-BD31-4B8C-83A1-F6EECF244321}">
                <p14:modId xmlns:p14="http://schemas.microsoft.com/office/powerpoint/2010/main" xmlns="" val="268997260"/>
              </p:ext>
            </p:extLst>
          </p:nvPr>
        </p:nvGraphicFramePr>
        <p:xfrm>
          <a:off x="228600" y="1600200"/>
          <a:ext cx="688848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0" y="-76201"/>
            <a:ext cx="9982200" cy="6934203"/>
            <a:chOff x="0" y="-76201"/>
            <a:chExt cx="9982200" cy="6934203"/>
          </a:xfrm>
        </p:grpSpPr>
        <p:sp>
          <p:nvSpPr>
            <p:cNvPr id="10" name="Rectangle 9"/>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52715" y="4800600"/>
            <a:ext cx="2096085" cy="1425646"/>
          </a:xfrm>
          <a:prstGeom prst="rect">
            <a:avLst/>
          </a:prstGeom>
        </p:spPr>
      </p:pic>
      <p:sp>
        <p:nvSpPr>
          <p:cNvPr id="14" name="5-Point Star 13"/>
          <p:cNvSpPr/>
          <p:nvPr/>
        </p:nvSpPr>
        <p:spPr>
          <a:xfrm>
            <a:off x="6172200" y="2214918"/>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a:off x="5863306" y="3579485"/>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p:cNvSpPr/>
          <p:nvPr/>
        </p:nvSpPr>
        <p:spPr>
          <a:xfrm>
            <a:off x="6172200" y="4922589"/>
            <a:ext cx="609600" cy="533400"/>
          </a:xfrm>
          <a:prstGeom prst="star5">
            <a:avLst/>
          </a:prstGeom>
          <a:solidFill>
            <a:srgbClr val="FFC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5419828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20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2052" name="Picture 4" descr="C:\Users\Lenova\Downloads\NCAT Project\Project\Pics\PWT\dynamocharging.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292" t="10283" r="13885" b="7383"/>
          <a:stretch/>
        </p:blipFill>
        <p:spPr bwMode="auto">
          <a:xfrm>
            <a:off x="7162800" y="1828800"/>
            <a:ext cx="2743200" cy="37141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76201" y="-76201"/>
            <a:ext cx="9982199" cy="6934203"/>
            <a:chOff x="76201" y="-76201"/>
            <a:chExt cx="9982199" cy="6934203"/>
          </a:xfrm>
        </p:grpSpPr>
        <p:sp>
          <p:nvSpPr>
            <p:cNvPr id="3" name="Rectangle 2"/>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Users\Lenova\Downloads\NCAT Project\Project\Pics\NPower-Renewables-NorthHoyle©AnthonyUpton20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295400"/>
            <a:ext cx="3276600"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152400" y="1524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Verdana" pitchFamily="34" charset="0"/>
                <a:ea typeface="Verdana" pitchFamily="34" charset="0"/>
                <a:cs typeface="Verdana" pitchFamily="34" charset="0"/>
              </a:rPr>
              <a:t>Our Creative Product PWT</a:t>
            </a:r>
            <a:endParaRPr lang="en-US" b="1" dirty="0">
              <a:latin typeface="Verdana" pitchFamily="34" charset="0"/>
              <a:ea typeface="Verdana" pitchFamily="34" charset="0"/>
              <a:cs typeface="Verdana" pitchFamily="34" charset="0"/>
            </a:endParaRPr>
          </a:p>
        </p:txBody>
      </p:sp>
      <p:sp>
        <p:nvSpPr>
          <p:cNvPr id="6" name="Right Arrow 5"/>
          <p:cNvSpPr/>
          <p:nvPr/>
        </p:nvSpPr>
        <p:spPr>
          <a:xfrm rot="20570180">
            <a:off x="2997593" y="2936162"/>
            <a:ext cx="2123794" cy="495299"/>
          </a:xfrm>
          <a:prstGeom prst="rightArrow">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999376">
            <a:off x="2997073" y="4233840"/>
            <a:ext cx="2178884" cy="495299"/>
          </a:xfrm>
          <a:prstGeom prst="rightArrow">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C:\Users\Lenova\Downloads\NCAT Project\Project\Pics\PWT\F7RGEETFCEIJBUV.LAR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691" t="5023" r="22592" b="2809"/>
          <a:stretch/>
        </p:blipFill>
        <p:spPr bwMode="auto">
          <a:xfrm>
            <a:off x="5217939" y="3795976"/>
            <a:ext cx="2173461" cy="2681024"/>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Lenova\Downloads\NCAT Project\Project\Pics\PWT\145725768_16inch_plastic_standing_fan_s.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0855" r="26053"/>
          <a:stretch/>
        </p:blipFill>
        <p:spPr bwMode="auto">
          <a:xfrm>
            <a:off x="5181600" y="1219200"/>
            <a:ext cx="1715069"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Lenova\Downloads\NCAT Project\Project\Pics\NCAT &amp; University Logos\ncat-re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68680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26339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5000" r="3000" b="5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37678241"/>
              </p:ext>
            </p:extLst>
          </p:nvPr>
        </p:nvGraphicFramePr>
        <p:xfrm>
          <a:off x="228599" y="2590800"/>
          <a:ext cx="944880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2209800" y="1524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Verdana" pitchFamily="34" charset="0"/>
                <a:ea typeface="Verdana" pitchFamily="34" charset="0"/>
                <a:cs typeface="Verdana" pitchFamily="34" charset="0"/>
              </a:rPr>
              <a:t>PWT Attributes</a:t>
            </a:r>
            <a:endParaRPr lang="en-US" b="1" dirty="0">
              <a:solidFill>
                <a:schemeClr val="bg1"/>
              </a:solidFill>
              <a:latin typeface="Verdana" pitchFamily="34" charset="0"/>
              <a:ea typeface="Verdana" pitchFamily="34" charset="0"/>
              <a:cs typeface="Verdana" pitchFamily="34" charset="0"/>
            </a:endParaRPr>
          </a:p>
        </p:txBody>
      </p:sp>
      <p:grpSp>
        <p:nvGrpSpPr>
          <p:cNvPr id="4" name="Group 3"/>
          <p:cNvGrpSpPr/>
          <p:nvPr/>
        </p:nvGrpSpPr>
        <p:grpSpPr>
          <a:xfrm>
            <a:off x="0" y="-76201"/>
            <a:ext cx="9982200" cy="6934203"/>
            <a:chOff x="0" y="-76201"/>
            <a:chExt cx="9982200" cy="6934203"/>
          </a:xfrm>
        </p:grpSpPr>
        <p:sp>
          <p:nvSpPr>
            <p:cNvPr id="5" name="Rectangle 4"/>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Users\Lenova\Downloads\NCAT Project\Project\Pics\SMART-goals.png"/>
          <p:cNvPicPr>
            <a:picLocks noChangeAspect="1" noChangeArrowheads="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81000" y="1066800"/>
            <a:ext cx="9144000"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Lenova\Downloads\NCAT Project\Project\Pics\NCAT &amp; University Logos\ncat-re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5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02051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20000">
              <a:schemeClr val="bg1"/>
            </a:gs>
            <a:gs pos="100000">
              <a:schemeClr val="bg1"/>
            </a:gs>
          </a:gsLst>
          <a:lin ang="0" scaled="1"/>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3667" b="95500" l="0" r="100000">
                        <a14:foregroundMark x1="52500" y1="36500" x2="52500" y2="36500"/>
                        <a14:foregroundMark x1="55125" y1="33500" x2="55125" y2="33500"/>
                        <a14:foregroundMark x1="49250" y1="33833" x2="49250" y2="33833"/>
                      </a14:backgroundRemoval>
                    </a14:imgEffect>
                  </a14:imgLayer>
                </a14:imgProps>
              </a:ext>
              <a:ext uri="{28A0092B-C50C-407E-A947-70E740481C1C}">
                <a14:useLocalDpi xmlns:a14="http://schemas.microsoft.com/office/drawing/2010/main" xmlns="" val="0"/>
              </a:ext>
            </a:extLst>
          </a:blip>
          <a:srcRect l="6467" t="5327" r="6592" b="9192"/>
          <a:stretch/>
        </p:blipFill>
        <p:spPr>
          <a:xfrm>
            <a:off x="6096000" y="791570"/>
            <a:ext cx="3962400" cy="2866030"/>
          </a:xfrm>
          <a:prstGeom prst="rect">
            <a:avLst/>
          </a:prstGeom>
        </p:spPr>
      </p:pic>
      <p:sp>
        <p:nvSpPr>
          <p:cNvPr id="4" name="Title 1"/>
          <p:cNvSpPr>
            <a:spLocks noGrp="1"/>
          </p:cNvSpPr>
          <p:nvPr>
            <p:ph type="title"/>
          </p:nvPr>
        </p:nvSpPr>
        <p:spPr>
          <a:xfrm>
            <a:off x="76200" y="-76200"/>
            <a:ext cx="9982200" cy="1384300"/>
          </a:xfrm>
        </p:spPr>
        <p:txBody>
          <a:bodyPr vert="horz" lIns="91440" tIns="45720" rIns="91440" bIns="45720" rtlCol="0" anchor="ctr">
            <a:noAutofit/>
          </a:bodyPr>
          <a:lstStyle/>
          <a:p>
            <a:r>
              <a:rPr lang="en-US" sz="3800" b="1" dirty="0">
                <a:latin typeface="Verdana" pitchFamily="34" charset="0"/>
                <a:ea typeface="Verdana" pitchFamily="34" charset="0"/>
                <a:cs typeface="Verdana" pitchFamily="34" charset="0"/>
              </a:rPr>
              <a:t>Eagle Eye App to regulate our PWT</a:t>
            </a:r>
          </a:p>
        </p:txBody>
      </p:sp>
      <p:sp>
        <p:nvSpPr>
          <p:cNvPr id="5" name="Content Placeholder 2"/>
          <p:cNvSpPr>
            <a:spLocks noGrp="1"/>
          </p:cNvSpPr>
          <p:nvPr>
            <p:ph idx="1"/>
          </p:nvPr>
        </p:nvSpPr>
        <p:spPr>
          <a:xfrm>
            <a:off x="66979" y="1371600"/>
            <a:ext cx="7172021" cy="5029200"/>
          </a:xfrm>
        </p:spPr>
        <p:txBody>
          <a:bodyPr>
            <a:normAutofit/>
          </a:bodyPr>
          <a:lstStyle/>
          <a:p>
            <a:pPr>
              <a:buFont typeface="Wingdings"/>
              <a:buChar char="à"/>
            </a:pPr>
            <a:r>
              <a:rPr lang="en-US" sz="1750" b="1" dirty="0" smtClean="0">
                <a:latin typeface="Verdana" pitchFamily="34" charset="0"/>
                <a:ea typeface="Verdana" pitchFamily="34" charset="0"/>
                <a:cs typeface="Verdana" pitchFamily="34" charset="0"/>
              </a:rPr>
              <a:t>For urban application of the same product we would insert an ARDUINO CHIP so that the user will be able to keep track of the electricity being generated in his absence also and use it accordingly</a:t>
            </a:r>
          </a:p>
          <a:p>
            <a:pPr>
              <a:buFont typeface="Wingdings"/>
              <a:buChar char="à"/>
            </a:pPr>
            <a:endParaRPr lang="en-US" sz="1750" b="1" dirty="0" smtClean="0">
              <a:latin typeface="Verdana" pitchFamily="34" charset="0"/>
              <a:ea typeface="Verdana" pitchFamily="34" charset="0"/>
              <a:cs typeface="Verdana" pitchFamily="34" charset="0"/>
            </a:endParaRPr>
          </a:p>
          <a:p>
            <a:pPr>
              <a:buFont typeface="Wingdings"/>
              <a:buChar char="à"/>
            </a:pPr>
            <a:r>
              <a:rPr lang="en-US" sz="1750" b="1" dirty="0" smtClean="0">
                <a:latin typeface="Verdana" pitchFamily="34" charset="0"/>
                <a:ea typeface="Verdana" pitchFamily="34" charset="0"/>
                <a:cs typeface="Verdana" pitchFamily="34" charset="0"/>
              </a:rPr>
              <a:t>The rural version will not have the chip installed because it is an unnecessary feature and a costly affair to afford another 700 rupees for the chip</a:t>
            </a:r>
          </a:p>
          <a:p>
            <a:pPr>
              <a:buFont typeface="Wingdings"/>
              <a:buChar char="à"/>
            </a:pPr>
            <a:endParaRPr lang="en-US" sz="1750" b="1" dirty="0" smtClean="0">
              <a:latin typeface="Verdana" pitchFamily="34" charset="0"/>
              <a:ea typeface="Verdana" pitchFamily="34" charset="0"/>
              <a:cs typeface="Verdana" pitchFamily="34" charset="0"/>
            </a:endParaRPr>
          </a:p>
          <a:p>
            <a:pPr>
              <a:buFont typeface="Wingdings"/>
              <a:buChar char="à"/>
            </a:pPr>
            <a:r>
              <a:rPr lang="en-US" sz="1750" b="1" dirty="0" smtClean="0">
                <a:latin typeface="Verdana" pitchFamily="34" charset="0"/>
                <a:ea typeface="Verdana" pitchFamily="34" charset="0"/>
                <a:cs typeface="Verdana" pitchFamily="34" charset="0"/>
              </a:rPr>
              <a:t>The urban user can place the device any place where wind is available in good amounts and then connect it to the app-EAGLE EYE, to know how many units of electricity is being generated by the device</a:t>
            </a:r>
          </a:p>
          <a:p>
            <a:pPr>
              <a:buFont typeface="Wingdings"/>
              <a:buChar char="à"/>
            </a:pPr>
            <a:endParaRPr lang="en-US" sz="1750" b="1" dirty="0" smtClean="0">
              <a:latin typeface="Verdana" pitchFamily="34" charset="0"/>
              <a:ea typeface="Verdana" pitchFamily="34" charset="0"/>
              <a:cs typeface="Verdana" pitchFamily="34" charset="0"/>
            </a:endParaRPr>
          </a:p>
          <a:p>
            <a:pPr>
              <a:buFont typeface="Wingdings"/>
              <a:buChar char="à"/>
            </a:pPr>
            <a:r>
              <a:rPr lang="en-US" sz="1750" b="1" dirty="0" smtClean="0">
                <a:latin typeface="Verdana" pitchFamily="34" charset="0"/>
                <a:ea typeface="Verdana" pitchFamily="34" charset="0"/>
                <a:cs typeface="Verdana" pitchFamily="34" charset="0"/>
              </a:rPr>
              <a:t>Using real time servers we can upload the API of the ARDUINO CHIP and connect it to the owner’s app to sync data between the two</a:t>
            </a:r>
          </a:p>
          <a:p>
            <a:endParaRPr lang="en-US" sz="1750" b="1" dirty="0" smtClean="0">
              <a:latin typeface="Verdana" pitchFamily="34" charset="0"/>
              <a:ea typeface="Verdana" pitchFamily="34" charset="0"/>
              <a:cs typeface="Verdana" pitchFamily="34" charset="0"/>
            </a:endParaRPr>
          </a:p>
          <a:p>
            <a:endParaRPr lang="en-US" sz="1750" b="1" dirty="0">
              <a:latin typeface="Verdana" pitchFamily="34" charset="0"/>
              <a:ea typeface="Verdana" pitchFamily="34" charset="0"/>
              <a:cs typeface="Verdana" pitchFamily="34" charset="0"/>
            </a:endParaRPr>
          </a:p>
        </p:txBody>
      </p:sp>
      <p:grpSp>
        <p:nvGrpSpPr>
          <p:cNvPr id="7" name="Group 6"/>
          <p:cNvGrpSpPr/>
          <p:nvPr/>
        </p:nvGrpSpPr>
        <p:grpSpPr>
          <a:xfrm>
            <a:off x="76201" y="-76201"/>
            <a:ext cx="9982199" cy="6934203"/>
            <a:chOff x="76201" y="-76201"/>
            <a:chExt cx="9982199" cy="6934203"/>
          </a:xfrm>
        </p:grpSpPr>
        <p:sp>
          <p:nvSpPr>
            <p:cNvPr id="8" name="Rectangle 7"/>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7-Point Star 1"/>
          <p:cNvSpPr/>
          <p:nvPr/>
        </p:nvSpPr>
        <p:spPr>
          <a:xfrm>
            <a:off x="7391531" y="4973836"/>
            <a:ext cx="2362069" cy="1655564"/>
          </a:xfrm>
          <a:prstGeom prst="star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b="1" i="1" dirty="0"/>
              <a:t>An APP to keep eye on everything</a:t>
            </a:r>
            <a:endParaRPr lang="en-GB" b="1" i="1" dirty="0"/>
          </a:p>
        </p:txBody>
      </p:sp>
      <p:pic>
        <p:nvPicPr>
          <p:cNvPr id="1026" name="Picture 2" descr="C:\Users\Lenova\Downloads\NCAT Project\Project\Pics\12be4b5.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766" b="94561" l="2579" r="95129"/>
                    </a14:imgEffect>
                  </a14:imgLayer>
                </a14:imgProps>
              </a:ext>
              <a:ext uri="{28A0092B-C50C-407E-A947-70E740481C1C}">
                <a14:useLocalDpi xmlns:a14="http://schemas.microsoft.com/office/drawing/2010/main" xmlns="" val="0"/>
              </a:ext>
            </a:extLst>
          </a:blip>
          <a:srcRect l="3659" t="5373" r="4582" b="8746"/>
          <a:stretch/>
        </p:blipFill>
        <p:spPr bwMode="auto">
          <a:xfrm>
            <a:off x="7391531" y="3124201"/>
            <a:ext cx="2666869" cy="1849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405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40" y="0"/>
            <a:ext cx="9052560" cy="1143000"/>
          </a:xfrm>
        </p:spPr>
        <p:txBody>
          <a:bodyPr vert="horz" lIns="91440" tIns="45720" rIns="91440" bIns="45720" rtlCol="0" anchor="ctr">
            <a:noAutofit/>
          </a:bodyPr>
          <a:lstStyle/>
          <a:p>
            <a:r>
              <a:rPr lang="en-US" b="1" dirty="0">
                <a:latin typeface="Verdana" pitchFamily="34" charset="0"/>
                <a:ea typeface="Verdana" pitchFamily="34" charset="0"/>
                <a:cs typeface="Verdana" pitchFamily="34" charset="0"/>
              </a:rPr>
              <a:t>Team Members</a:t>
            </a:r>
            <a:endParaRPr lang="en-GB" b="1" dirty="0">
              <a:latin typeface="Verdana" pitchFamily="34" charset="0"/>
              <a:ea typeface="Verdana" pitchFamily="34" charset="0"/>
              <a:cs typeface="Verdana" pitchFamily="34" charset="0"/>
            </a:endParaRPr>
          </a:p>
        </p:txBody>
      </p:sp>
      <p:graphicFrame>
        <p:nvGraphicFramePr>
          <p:cNvPr id="5" name="Diagram 4"/>
          <p:cNvGraphicFramePr/>
          <p:nvPr>
            <p:extLst>
              <p:ext uri="{D42A27DB-BD31-4B8C-83A1-F6EECF244321}">
                <p14:modId xmlns:p14="http://schemas.microsoft.com/office/powerpoint/2010/main" xmlns="" val="1595332058"/>
              </p:ext>
            </p:extLst>
          </p:nvPr>
        </p:nvGraphicFramePr>
        <p:xfrm>
          <a:off x="152400" y="762000"/>
          <a:ext cx="4800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0" y="-76201"/>
            <a:ext cx="9906000" cy="6934203"/>
            <a:chOff x="0" y="-76201"/>
            <a:chExt cx="9906000" cy="6934203"/>
          </a:xfrm>
        </p:grpSpPr>
        <p:sp>
          <p:nvSpPr>
            <p:cNvPr id="6" name="Rectangle 5"/>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63817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Users\Lenova\Downloads\NCAT Project\Project\Pics\NCAT &amp; University Logos\ncat-reg.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5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Lenova\Downloads\NCAT Project\Project\Pics\NCAT &amp; University Logos\2429img01.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29200" y="914400"/>
            <a:ext cx="2285999"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Lenova\Downloads\NCAT Project\Project\Pics\NCAT &amp; University Logos\map-south-india.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315199" y="1676400"/>
            <a:ext cx="2476499"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Lenova\Downloads\NCAT Project\Project\Pics\NCAT &amp; University Logos\Sona-logo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59866" y="2971800"/>
            <a:ext cx="1855789"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Kiran Kai\1. IGTC\IGCC &amp; IGTC Institute\IGTC Logo\IGTC logo_tagline_on right-01.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4045" t="15125" r="3156" b="16648"/>
          <a:stretch/>
        </p:blipFill>
        <p:spPr bwMode="auto">
          <a:xfrm>
            <a:off x="5185012" y="5410200"/>
            <a:ext cx="4416188" cy="1105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7714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25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52560" cy="1143000"/>
          </a:xfrm>
        </p:spPr>
        <p:txBody>
          <a:bodyPr vert="horz" lIns="91440" tIns="45720" rIns="91440" bIns="45720" rtlCol="0" anchor="ctr">
            <a:noAutofit/>
          </a:bodyPr>
          <a:lstStyle/>
          <a:p>
            <a:r>
              <a:rPr lang="en-US" sz="3800" b="1" dirty="0">
                <a:latin typeface="Verdana" pitchFamily="34" charset="0"/>
                <a:ea typeface="Verdana" pitchFamily="34" charset="0"/>
                <a:cs typeface="Verdana" pitchFamily="34" charset="0"/>
              </a:rPr>
              <a:t>What help do we need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664778173"/>
              </p:ext>
            </p:extLst>
          </p:nvPr>
        </p:nvGraphicFramePr>
        <p:xfrm>
          <a:off x="502920" y="1981200"/>
          <a:ext cx="7117080"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76201" y="-76201"/>
            <a:ext cx="9982199" cy="6934203"/>
            <a:chOff x="76201" y="-76201"/>
            <a:chExt cx="9982199" cy="6934203"/>
          </a:xfrm>
        </p:grpSpPr>
        <p:sp>
          <p:nvSpPr>
            <p:cNvPr id="5" name="Rectangle 4"/>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C:\Users\Lenova\Downloads\NCAT Project\Project\Pics\problem-solving-concept-vector-drawing-represents-design-3040934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24800" y="1371600"/>
            <a:ext cx="18288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Lenova\Downloads\NCAT Project\Project\Pics\k1491526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59700" y="3733800"/>
            <a:ext cx="2159000"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Lenova\Downloads\NCAT Project\Project\Pics\NCAT &amp; University Logos\ncat-reg.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58955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5000" r="3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9052560" cy="1143000"/>
          </a:xfrm>
        </p:spPr>
        <p:txBody>
          <a:bodyPr vert="horz" lIns="91440" tIns="45720" rIns="91440" bIns="45720" rtlCol="0" anchor="ctr">
            <a:noAutofit/>
          </a:bodyPr>
          <a:lstStyle/>
          <a:p>
            <a:r>
              <a:rPr lang="en-US" sz="3800" b="1" dirty="0">
                <a:solidFill>
                  <a:schemeClr val="bg1"/>
                </a:solidFill>
                <a:latin typeface="Verdana" pitchFamily="34" charset="0"/>
                <a:ea typeface="Verdana" pitchFamily="34" charset="0"/>
                <a:cs typeface="Verdana" pitchFamily="34" charset="0"/>
              </a:rPr>
              <a:t>References</a:t>
            </a:r>
            <a:endParaRPr lang="en-GB" sz="3800" b="1" dirty="0">
              <a:solidFill>
                <a:schemeClr val="bg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76200" y="1798637"/>
            <a:ext cx="9052560" cy="4525963"/>
          </a:xfrm>
        </p:spPr>
        <p:txBody>
          <a:bodyPr/>
          <a:lstStyle/>
          <a:p>
            <a:pPr>
              <a:buFont typeface="Wingdings"/>
              <a:buChar char="à"/>
            </a:pPr>
            <a:r>
              <a:rPr lang="en-US" b="1" i="1" dirty="0" smtClean="0">
                <a:solidFill>
                  <a:schemeClr val="bg1"/>
                </a:solidFill>
                <a:latin typeface="Verdana" pitchFamily="34" charset="0"/>
                <a:ea typeface="Verdana" pitchFamily="34" charset="0"/>
                <a:cs typeface="Verdana" pitchFamily="34" charset="0"/>
              </a:rPr>
              <a:t> Internet – Google Images</a:t>
            </a:r>
          </a:p>
          <a:p>
            <a:pPr>
              <a:buFont typeface="Wingdings"/>
              <a:buChar char="à"/>
            </a:pPr>
            <a:r>
              <a:rPr lang="en-US" b="1" i="1" dirty="0" smtClean="0">
                <a:solidFill>
                  <a:schemeClr val="bg1"/>
                </a:solidFill>
                <a:latin typeface="Verdana" pitchFamily="34" charset="0"/>
                <a:ea typeface="Verdana" pitchFamily="34" charset="0"/>
                <a:cs typeface="Verdana" pitchFamily="34" charset="0"/>
              </a:rPr>
              <a:t> Wikipedia</a:t>
            </a:r>
          </a:p>
          <a:p>
            <a:pPr>
              <a:buFont typeface="Wingdings"/>
              <a:buChar char="à"/>
            </a:pPr>
            <a:r>
              <a:rPr lang="en-US" b="1" i="1" dirty="0" smtClean="0">
                <a:solidFill>
                  <a:schemeClr val="bg1"/>
                </a:solidFill>
                <a:latin typeface="Verdana" pitchFamily="34" charset="0"/>
                <a:ea typeface="Verdana" pitchFamily="34" charset="0"/>
                <a:cs typeface="Verdana" pitchFamily="34" charset="0"/>
              </a:rPr>
              <a:t> </a:t>
            </a:r>
            <a:r>
              <a:rPr lang="en-US" b="1" i="1" dirty="0" err="1" smtClean="0">
                <a:solidFill>
                  <a:schemeClr val="bg1"/>
                </a:solidFill>
                <a:latin typeface="Verdana" pitchFamily="34" charset="0"/>
                <a:ea typeface="Verdana" pitchFamily="34" charset="0"/>
                <a:cs typeface="Verdana" pitchFamily="34" charset="0"/>
              </a:rPr>
              <a:t>Verticle</a:t>
            </a:r>
            <a:r>
              <a:rPr lang="en-US" b="1" i="1" dirty="0" smtClean="0">
                <a:solidFill>
                  <a:schemeClr val="bg1"/>
                </a:solidFill>
                <a:latin typeface="Verdana" pitchFamily="34" charset="0"/>
                <a:ea typeface="Verdana" pitchFamily="34" charset="0"/>
                <a:cs typeface="Verdana" pitchFamily="34" charset="0"/>
              </a:rPr>
              <a:t> Axis Wind Turbine, Book by Mr. </a:t>
            </a:r>
            <a:r>
              <a:rPr lang="en-US" b="1" i="1" dirty="0" err="1" smtClean="0">
                <a:solidFill>
                  <a:schemeClr val="bg1"/>
                </a:solidFill>
                <a:latin typeface="Verdana" pitchFamily="34" charset="0"/>
                <a:ea typeface="Verdana" pitchFamily="34" charset="0"/>
                <a:cs typeface="Verdana" pitchFamily="34" charset="0"/>
              </a:rPr>
              <a:t>Rabejha</a:t>
            </a:r>
            <a:endParaRPr lang="en-US" b="1" i="1" dirty="0" smtClean="0">
              <a:solidFill>
                <a:schemeClr val="bg1"/>
              </a:solidFill>
              <a:latin typeface="Verdana" pitchFamily="34" charset="0"/>
              <a:ea typeface="Verdana" pitchFamily="34" charset="0"/>
              <a:cs typeface="Verdana" pitchFamily="34" charset="0"/>
            </a:endParaRPr>
          </a:p>
          <a:p>
            <a:pPr>
              <a:buFont typeface="Wingdings"/>
              <a:buChar char="à"/>
            </a:pPr>
            <a:endParaRPr lang="en-GB" b="1" i="1" dirty="0">
              <a:solidFill>
                <a:schemeClr val="bg1"/>
              </a:solidFill>
              <a:latin typeface="Verdana" pitchFamily="34" charset="0"/>
              <a:ea typeface="Verdana" pitchFamily="34" charset="0"/>
              <a:cs typeface="Verdana" pitchFamily="34" charset="0"/>
            </a:endParaRPr>
          </a:p>
        </p:txBody>
      </p:sp>
      <p:grpSp>
        <p:nvGrpSpPr>
          <p:cNvPr id="4" name="Group 3"/>
          <p:cNvGrpSpPr/>
          <p:nvPr/>
        </p:nvGrpSpPr>
        <p:grpSpPr>
          <a:xfrm>
            <a:off x="0" y="-76201"/>
            <a:ext cx="9982200" cy="6934203"/>
            <a:chOff x="0" y="-76201"/>
            <a:chExt cx="9982200" cy="6934203"/>
          </a:xfrm>
        </p:grpSpPr>
        <p:sp>
          <p:nvSpPr>
            <p:cNvPr id="5" name="Rectangle 4"/>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2" descr="C:\Users\Lenova\Downloads\NCAT Project\Project\Pics\NCAT &amp; University Logos\ncat-re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06643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9052560" cy="1143000"/>
          </a:xfrm>
        </p:spPr>
        <p:txBody>
          <a:bodyPr vert="horz" lIns="91440" tIns="45720" rIns="91440" bIns="45720" rtlCol="0" anchor="ctr">
            <a:noAutofit/>
          </a:bodyPr>
          <a:lstStyle/>
          <a:p>
            <a:r>
              <a:rPr lang="en-US" sz="4800" b="1" dirty="0">
                <a:latin typeface="Verdana" pitchFamily="34" charset="0"/>
                <a:ea typeface="Verdana" pitchFamily="34" charset="0"/>
                <a:cs typeface="Verdana" pitchFamily="34" charset="0"/>
              </a:rPr>
              <a:t>Thank </a:t>
            </a:r>
            <a:r>
              <a:rPr lang="en-US" sz="4800" b="1" dirty="0" smtClean="0">
                <a:latin typeface="Verdana" pitchFamily="34" charset="0"/>
                <a:ea typeface="Verdana" pitchFamily="34" charset="0"/>
                <a:cs typeface="Verdana" pitchFamily="34" charset="0"/>
              </a:rPr>
              <a:t>You…</a:t>
            </a:r>
            <a:br>
              <a:rPr lang="en-US" sz="4800" b="1" dirty="0" smtClean="0">
                <a:latin typeface="Verdana" pitchFamily="34" charset="0"/>
                <a:ea typeface="Verdana" pitchFamily="34" charset="0"/>
                <a:cs typeface="Verdana" pitchFamily="34" charset="0"/>
              </a:rPr>
            </a:br>
            <a:r>
              <a:rPr lang="en-US" sz="4800" b="1" dirty="0" smtClean="0">
                <a:latin typeface="Verdana" pitchFamily="34" charset="0"/>
                <a:ea typeface="Verdana" pitchFamily="34" charset="0"/>
                <a:cs typeface="Verdana" pitchFamily="34" charset="0"/>
              </a:rPr>
              <a:t>Team – Krazy 4</a:t>
            </a:r>
            <a:endParaRPr lang="en-GB" sz="4800" b="1" dirty="0">
              <a:latin typeface="Verdana" pitchFamily="34" charset="0"/>
              <a:ea typeface="Verdana" pitchFamily="34" charset="0"/>
              <a:cs typeface="Verdana" pitchFamily="34" charset="0"/>
            </a:endParaRPr>
          </a:p>
        </p:txBody>
      </p:sp>
      <p:pic>
        <p:nvPicPr>
          <p:cNvPr id="2054" name="Picture 6" descr="C:\Users\Lenova\Downloads\NCAT Project\Project\Pics\Thank you Slide\New folder\IMG_20150715_20442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3405"/>
          <a:stretch/>
        </p:blipFill>
        <p:spPr bwMode="auto">
          <a:xfrm>
            <a:off x="4800600" y="2667000"/>
            <a:ext cx="5257800" cy="4191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Lenova\Downloads\NCAT Project\Project\Pics\Thank you Slide\New folder\IMG_20150713_170837.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b="37873"/>
          <a:stretch/>
        </p:blipFill>
        <p:spPr bwMode="auto">
          <a:xfrm>
            <a:off x="0" y="4737690"/>
            <a:ext cx="4724400" cy="21203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Users\Lenova\Downloads\NCAT Project\Project\Pics\Thank you Slide\New folder\IMG_20150714_174534.jpg"/>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l="9126" t="18301" r="6238" b="23435"/>
          <a:stretch/>
        </p:blipFill>
        <p:spPr bwMode="auto">
          <a:xfrm>
            <a:off x="2781869" y="2667000"/>
            <a:ext cx="1942531" cy="19431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Lenova\Downloads\NCAT Project\Project\Pics\Thank you Slide\New folder\IMG_20150714_181825.jpg"/>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rcRect l="10999" b="13130"/>
          <a:stretch/>
        </p:blipFill>
        <p:spPr bwMode="auto">
          <a:xfrm>
            <a:off x="0" y="0"/>
            <a:ext cx="274320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Lenova\Downloads\NCAT Project\Project\Pics\NCAT &amp; University Logos\ncat-reg.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742216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a\IMG_20150716_134358 - 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0584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75068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500" t="5000" r="-1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 y="-76201"/>
            <a:ext cx="9906000" cy="6934203"/>
            <a:chOff x="152400" y="-76201"/>
            <a:chExt cx="9906000" cy="6934203"/>
          </a:xfrm>
        </p:grpSpPr>
        <p:sp>
          <p:nvSpPr>
            <p:cNvPr id="4" name="Rectangle 3"/>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a:off x="-3257552"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Diagram 12"/>
          <p:cNvGraphicFramePr/>
          <p:nvPr>
            <p:extLst>
              <p:ext uri="{D42A27DB-BD31-4B8C-83A1-F6EECF244321}">
                <p14:modId xmlns:p14="http://schemas.microsoft.com/office/powerpoint/2010/main" xmlns="" val="2785487071"/>
              </p:ext>
            </p:extLst>
          </p:nvPr>
        </p:nvGraphicFramePr>
        <p:xfrm>
          <a:off x="4953000" y="1828800"/>
          <a:ext cx="4953000" cy="415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p:nvPr>
        </p:nvSpPr>
        <p:spPr>
          <a:xfrm>
            <a:off x="304800" y="381000"/>
            <a:ext cx="7848600" cy="1143000"/>
          </a:xfrm>
        </p:spPr>
        <p:txBody>
          <a:bodyPr>
            <a:noAutofit/>
          </a:bodyPr>
          <a:lstStyle/>
          <a:p>
            <a:r>
              <a:rPr lang="en-US" b="1" dirty="0" smtClean="0">
                <a:solidFill>
                  <a:schemeClr val="bg1"/>
                </a:solidFill>
                <a:latin typeface="Verdana" pitchFamily="34" charset="0"/>
                <a:ea typeface="Verdana" pitchFamily="34" charset="0"/>
                <a:cs typeface="Verdana" pitchFamily="34" charset="0"/>
              </a:rPr>
              <a:t>Our </a:t>
            </a:r>
            <a:r>
              <a:rPr lang="en-US" b="1" dirty="0">
                <a:solidFill>
                  <a:schemeClr val="bg1"/>
                </a:solidFill>
                <a:latin typeface="Verdana" pitchFamily="34" charset="0"/>
                <a:ea typeface="Verdana" pitchFamily="34" charset="0"/>
                <a:cs typeface="Verdana" pitchFamily="34" charset="0"/>
              </a:rPr>
              <a:t>3</a:t>
            </a:r>
            <a:r>
              <a:rPr lang="en-US" b="1" dirty="0" smtClean="0">
                <a:solidFill>
                  <a:schemeClr val="bg1"/>
                </a:solidFill>
                <a:latin typeface="Verdana" pitchFamily="34" charset="0"/>
                <a:ea typeface="Verdana" pitchFamily="34" charset="0"/>
                <a:cs typeface="Verdana" pitchFamily="34" charset="0"/>
              </a:rPr>
              <a:t> </a:t>
            </a:r>
            <a:r>
              <a:rPr lang="en-US" b="1" dirty="0">
                <a:solidFill>
                  <a:schemeClr val="bg1"/>
                </a:solidFill>
                <a:latin typeface="Verdana" pitchFamily="34" charset="0"/>
                <a:ea typeface="Verdana" pitchFamily="34" charset="0"/>
                <a:cs typeface="Verdana" pitchFamily="34" charset="0"/>
              </a:rPr>
              <a:t>B</a:t>
            </a:r>
            <a:r>
              <a:rPr lang="en-US" b="1" dirty="0" smtClean="0">
                <a:solidFill>
                  <a:schemeClr val="bg1"/>
                </a:solidFill>
                <a:latin typeface="Verdana" pitchFamily="34" charset="0"/>
                <a:ea typeface="Verdana" pitchFamily="34" charset="0"/>
                <a:cs typeface="Verdana" pitchFamily="34" charset="0"/>
              </a:rPr>
              <a:t>est Thoughts</a:t>
            </a:r>
            <a:endParaRPr lang="en-US" b="1" dirty="0">
              <a:solidFill>
                <a:schemeClr val="bg1"/>
              </a:solidFill>
              <a:latin typeface="Verdana" pitchFamily="34" charset="0"/>
              <a:ea typeface="Verdana" pitchFamily="34" charset="0"/>
              <a:cs typeface="Verdana" pitchFamily="34" charset="0"/>
            </a:endParaRPr>
          </a:p>
        </p:txBody>
      </p:sp>
      <p:pic>
        <p:nvPicPr>
          <p:cNvPr id="8" name="Picture 2" descr="C:\Users\Lenova\Downloads\NCAT Project\Project\Pics\NCAT &amp; University Logos\ncat-r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82103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sharpenSoften amount="50000"/>
                    </a14:imgEffect>
                    <a14:imgEffect>
                      <a14:colorTemperature colorTemp="11200"/>
                    </a14:imgEffect>
                    <a14:imgEffect>
                      <a14:saturation sat="200000"/>
                    </a14:imgEffect>
                  </a14:imgLayer>
                </a14:imgProps>
              </a:ext>
            </a:extLst>
          </a:blip>
          <a:srcRect/>
          <a:stretch>
            <a:fillRect t="5000" r="35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0" y="-76201"/>
            <a:ext cx="9906000" cy="6934203"/>
            <a:chOff x="0" y="-76201"/>
            <a:chExt cx="9906000" cy="6934203"/>
          </a:xfrm>
          <a:solidFill>
            <a:schemeClr val="tx1"/>
          </a:solidFill>
        </p:grpSpPr>
        <p:sp>
          <p:nvSpPr>
            <p:cNvPr id="4" name="Rectangle 3"/>
            <p:cNvSpPr/>
            <p:nvPr/>
          </p:nvSpPr>
          <p:spPr>
            <a:xfrm>
              <a:off x="0" y="114300"/>
              <a:ext cx="9906000" cy="114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667500"/>
              <a:ext cx="9906000" cy="114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6381748" y="3333751"/>
              <a:ext cx="6934203" cy="114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1219200" y="5638800"/>
            <a:ext cx="7620000" cy="707886"/>
          </a:xfrm>
          <a:prstGeom prst="rect">
            <a:avLst/>
          </a:prstGeom>
          <a:noFill/>
        </p:spPr>
        <p:txBody>
          <a:bodyPr wrap="square" rtlCol="0">
            <a:spAutoFit/>
          </a:bodyPr>
          <a:lstStyle/>
          <a:p>
            <a:pPr algn="ctr"/>
            <a:r>
              <a:rPr lang="en-US" sz="2000" b="1" dirty="0" smtClean="0">
                <a:solidFill>
                  <a:schemeClr val="bg1"/>
                </a:solidFill>
                <a:latin typeface="Verdana" pitchFamily="34" charset="0"/>
                <a:ea typeface="Verdana" pitchFamily="34" charset="0"/>
                <a:cs typeface="Verdana" pitchFamily="34" charset="0"/>
              </a:rPr>
              <a:t>To </a:t>
            </a:r>
            <a:r>
              <a:rPr lang="en-US" sz="2000" b="1" dirty="0">
                <a:solidFill>
                  <a:schemeClr val="bg1"/>
                </a:solidFill>
                <a:latin typeface="Verdana" pitchFamily="34" charset="0"/>
                <a:ea typeface="Verdana" pitchFamily="34" charset="0"/>
                <a:cs typeface="Verdana" pitchFamily="34" charset="0"/>
              </a:rPr>
              <a:t>solve the basic electricity problem in poorest &amp; backward pockets of </a:t>
            </a:r>
            <a:r>
              <a:rPr lang="en-US" sz="2000" b="1" dirty="0" smtClean="0">
                <a:solidFill>
                  <a:schemeClr val="bg1"/>
                </a:solidFill>
                <a:latin typeface="Verdana" pitchFamily="34" charset="0"/>
                <a:ea typeface="Verdana" pitchFamily="34" charset="0"/>
                <a:cs typeface="Verdana" pitchFamily="34" charset="0"/>
              </a:rPr>
              <a:t>India</a:t>
            </a:r>
            <a:endParaRPr lang="en-US" sz="2000" b="1" dirty="0">
              <a:solidFill>
                <a:schemeClr val="bg1"/>
              </a:solidFill>
              <a:latin typeface="Verdana" pitchFamily="34" charset="0"/>
              <a:ea typeface="Verdana" pitchFamily="34" charset="0"/>
              <a:cs typeface="Verdana" pitchFamily="34" charset="0"/>
            </a:endParaRPr>
          </a:p>
        </p:txBody>
      </p:sp>
      <p:sp>
        <p:nvSpPr>
          <p:cNvPr id="8" name="Title 1"/>
          <p:cNvSpPr>
            <a:spLocks noGrp="1"/>
          </p:cNvSpPr>
          <p:nvPr>
            <p:ph type="title"/>
          </p:nvPr>
        </p:nvSpPr>
        <p:spPr>
          <a:xfrm>
            <a:off x="3962400" y="228600"/>
            <a:ext cx="6324600" cy="1143000"/>
          </a:xfrm>
        </p:spPr>
        <p:txBody>
          <a:bodyPr>
            <a:noAutofit/>
          </a:bodyPr>
          <a:lstStyle/>
          <a:p>
            <a:r>
              <a:rPr lang="en-US" b="1" dirty="0" smtClean="0">
                <a:solidFill>
                  <a:schemeClr val="bg1"/>
                </a:solidFill>
                <a:latin typeface="Verdana" pitchFamily="34" charset="0"/>
                <a:ea typeface="Verdana" pitchFamily="34" charset="0"/>
                <a:cs typeface="Verdana" pitchFamily="34" charset="0"/>
              </a:rPr>
              <a:t>Our Choice</a:t>
            </a:r>
            <a:endParaRPr lang="en-US" b="1" dirty="0">
              <a:solidFill>
                <a:schemeClr val="bg1"/>
              </a:solidFill>
              <a:latin typeface="Verdana" pitchFamily="34" charset="0"/>
              <a:ea typeface="Verdana" pitchFamily="34" charset="0"/>
              <a:cs typeface="Verdana" pitchFamily="34" charset="0"/>
            </a:endParaRPr>
          </a:p>
        </p:txBody>
      </p:sp>
      <p:pic>
        <p:nvPicPr>
          <p:cNvPr id="9" name="Picture 2" descr="C:\Users\Lenova\Downloads\NCAT Project\Project\Pics\NCAT &amp; University Logos\ncat-re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85761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5000" r="-18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201" y="-76201"/>
            <a:ext cx="9982199" cy="6934203"/>
            <a:chOff x="76201" y="-76201"/>
            <a:chExt cx="9982199" cy="6934203"/>
          </a:xfrm>
        </p:grpSpPr>
        <p:sp>
          <p:nvSpPr>
            <p:cNvPr id="4" name="Rectangle 3"/>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1"/>
          <p:cNvSpPr>
            <a:spLocks noGrp="1"/>
          </p:cNvSpPr>
          <p:nvPr>
            <p:ph type="title"/>
          </p:nvPr>
        </p:nvSpPr>
        <p:spPr>
          <a:xfrm>
            <a:off x="-609600" y="228600"/>
            <a:ext cx="6324600" cy="1143000"/>
          </a:xfrm>
        </p:spPr>
        <p:txBody>
          <a:bodyPr>
            <a:noAutofit/>
          </a:bodyPr>
          <a:lstStyle/>
          <a:p>
            <a:r>
              <a:rPr lang="en-US" b="1" dirty="0" smtClean="0">
                <a:latin typeface="Verdana" pitchFamily="34" charset="0"/>
                <a:ea typeface="Verdana" pitchFamily="34" charset="0"/>
                <a:cs typeface="Verdana" pitchFamily="34" charset="0"/>
              </a:rPr>
              <a:t>Background</a:t>
            </a:r>
            <a:endParaRPr lang="en-US" b="1" dirty="0">
              <a:latin typeface="Verdana" pitchFamily="34" charset="0"/>
              <a:ea typeface="Verdana" pitchFamily="34" charset="0"/>
              <a:cs typeface="Verdana" pitchFamily="34" charset="0"/>
            </a:endParaRPr>
          </a:p>
        </p:txBody>
      </p:sp>
      <p:sp>
        <p:nvSpPr>
          <p:cNvPr id="10" name="Content Placeholder 2"/>
          <p:cNvSpPr>
            <a:spLocks noGrp="1"/>
          </p:cNvSpPr>
          <p:nvPr>
            <p:ph idx="1"/>
          </p:nvPr>
        </p:nvSpPr>
        <p:spPr>
          <a:xfrm>
            <a:off x="3581400" y="1524000"/>
            <a:ext cx="6497782" cy="4830764"/>
          </a:xfrm>
        </p:spPr>
        <p:txBody>
          <a:bodyPr>
            <a:normAutofit fontScale="62500" lnSpcReduction="20000"/>
          </a:bodyPr>
          <a:lstStyle/>
          <a:p>
            <a:pPr>
              <a:buFont typeface="Wingdings"/>
              <a:buChar char="à"/>
            </a:pPr>
            <a:r>
              <a:rPr lang="en-GB" b="1" dirty="0" smtClean="0">
                <a:latin typeface="Verdana" pitchFamily="34" charset="0"/>
                <a:ea typeface="Verdana" pitchFamily="34" charset="0"/>
                <a:cs typeface="Verdana" pitchFamily="34" charset="0"/>
              </a:rPr>
              <a:t>Electricity is  one of the most basic need of the hour in major regions of India. It is </a:t>
            </a:r>
            <a:r>
              <a:rPr lang="en-US" b="1" dirty="0" smtClean="0">
                <a:latin typeface="Verdana" pitchFamily="34" charset="0"/>
                <a:ea typeface="Verdana" pitchFamily="34" charset="0"/>
                <a:cs typeface="Verdana" pitchFamily="34" charset="0"/>
              </a:rPr>
              <a:t>used </a:t>
            </a:r>
            <a:r>
              <a:rPr lang="en-US" b="1" dirty="0">
                <a:latin typeface="Verdana" pitchFamily="34" charset="0"/>
                <a:ea typeface="Verdana" pitchFamily="34" charset="0"/>
                <a:cs typeface="Verdana" pitchFamily="34" charset="0"/>
              </a:rPr>
              <a:t>not only for lighting and household purposes, but it also allows for mechanization of many </a:t>
            </a:r>
            <a:r>
              <a:rPr lang="en-US" b="1" dirty="0" smtClean="0">
                <a:latin typeface="Verdana" pitchFamily="34" charset="0"/>
                <a:ea typeface="Verdana" pitchFamily="34" charset="0"/>
                <a:cs typeface="Verdana" pitchFamily="34" charset="0"/>
              </a:rPr>
              <a:t>farming operation</a:t>
            </a:r>
          </a:p>
          <a:p>
            <a:pPr>
              <a:buFont typeface="Wingdings"/>
              <a:buChar char="à"/>
            </a:pPr>
            <a:endParaRPr lang="en-US" b="1" dirty="0" smtClean="0">
              <a:latin typeface="Verdana" pitchFamily="34" charset="0"/>
              <a:ea typeface="Verdana" pitchFamily="34" charset="0"/>
              <a:cs typeface="Verdana" pitchFamily="34" charset="0"/>
            </a:endParaRPr>
          </a:p>
          <a:p>
            <a:pPr>
              <a:buFont typeface="Wingdings"/>
              <a:buChar char="à"/>
            </a:pPr>
            <a:r>
              <a:rPr lang="en-US" b="1" dirty="0">
                <a:latin typeface="Verdana" pitchFamily="34" charset="0"/>
                <a:ea typeface="Verdana" pitchFamily="34" charset="0"/>
                <a:cs typeface="Verdana" pitchFamily="34" charset="0"/>
              </a:rPr>
              <a:t>Rural areas in India are electrified non-uniformly, with richer states being able to provide a majority of the villages with power while poorer states still struggling to do </a:t>
            </a:r>
            <a:r>
              <a:rPr lang="en-US" b="1" dirty="0" smtClean="0">
                <a:latin typeface="Verdana" pitchFamily="34" charset="0"/>
                <a:ea typeface="Verdana" pitchFamily="34" charset="0"/>
                <a:cs typeface="Verdana" pitchFamily="34" charset="0"/>
              </a:rPr>
              <a:t>so</a:t>
            </a:r>
          </a:p>
          <a:p>
            <a:pPr>
              <a:buFont typeface="Wingdings"/>
              <a:buChar char="à"/>
            </a:pPr>
            <a:endParaRPr lang="en-US" b="1" dirty="0">
              <a:latin typeface="Verdana" pitchFamily="34" charset="0"/>
              <a:ea typeface="Verdana" pitchFamily="34" charset="0"/>
              <a:cs typeface="Verdana" pitchFamily="34" charset="0"/>
            </a:endParaRPr>
          </a:p>
          <a:p>
            <a:pPr>
              <a:buFont typeface="Wingdings"/>
              <a:buChar char="à"/>
            </a:pPr>
            <a:r>
              <a:rPr lang="en-US" b="1" dirty="0">
                <a:latin typeface="Verdana" pitchFamily="34" charset="0"/>
                <a:ea typeface="Verdana" pitchFamily="34" charset="0"/>
                <a:cs typeface="Verdana" pitchFamily="34" charset="0"/>
              </a:rPr>
              <a:t>Poverty, lack of resources, lack of political will, poor planning and electricity theft are some of the major causes which has left many villages in India without </a:t>
            </a:r>
            <a:r>
              <a:rPr lang="en-US" b="1" dirty="0" smtClean="0">
                <a:latin typeface="Verdana" pitchFamily="34" charset="0"/>
                <a:ea typeface="Verdana" pitchFamily="34" charset="0"/>
                <a:cs typeface="Verdana" pitchFamily="34" charset="0"/>
              </a:rPr>
              <a:t>electricity</a:t>
            </a:r>
            <a:endParaRPr lang="en-US" b="1" dirty="0">
              <a:latin typeface="Verdana" pitchFamily="34" charset="0"/>
              <a:ea typeface="Verdana" pitchFamily="34" charset="0"/>
              <a:cs typeface="Verdana" pitchFamily="34" charset="0"/>
            </a:endParaRPr>
          </a:p>
        </p:txBody>
      </p:sp>
      <p:pic>
        <p:nvPicPr>
          <p:cNvPr id="8" name="Picture 2" descr="C:\Users\Lenova\Downloads\NCAT Project\Project\Pics\NCAT &amp; University Logos\ncat-re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98748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6" dur="500"/>
                                        <p:tgtEl>
                                          <p:spTgt spid="10">
                                            <p:txEl>
                                              <p:pRg st="2" end="2"/>
                                            </p:txEl>
                                          </p:spTgt>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1000" t="5000" r="3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76201"/>
            <a:ext cx="9982200" cy="6934203"/>
            <a:chOff x="0" y="-76201"/>
            <a:chExt cx="9982200" cy="6934203"/>
          </a:xfrm>
        </p:grpSpPr>
        <p:sp>
          <p:nvSpPr>
            <p:cNvPr id="4" name="Rectangle 3"/>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2"/>
          <p:cNvSpPr>
            <a:spLocks noGrp="1"/>
          </p:cNvSpPr>
          <p:nvPr>
            <p:ph idx="1"/>
          </p:nvPr>
        </p:nvSpPr>
        <p:spPr>
          <a:xfrm>
            <a:off x="0" y="1371601"/>
            <a:ext cx="9525000" cy="5257799"/>
          </a:xfrm>
        </p:spPr>
        <p:txBody>
          <a:bodyPr>
            <a:noAutofit/>
          </a:bodyPr>
          <a:lstStyle/>
          <a:p>
            <a:pPr>
              <a:buFont typeface="Wingdings"/>
              <a:buChar char="à"/>
            </a:pPr>
            <a:r>
              <a:rPr lang="en-US" sz="2000" b="1" dirty="0" smtClean="0">
                <a:latin typeface="Verdana" pitchFamily="34" charset="0"/>
                <a:ea typeface="Verdana" pitchFamily="34" charset="0"/>
                <a:cs typeface="Verdana" pitchFamily="34" charset="0"/>
              </a:rPr>
              <a:t>The </a:t>
            </a:r>
            <a:r>
              <a:rPr lang="en-US" sz="2000" b="1" dirty="0">
                <a:latin typeface="Verdana" pitchFamily="34" charset="0"/>
                <a:ea typeface="Verdana" pitchFamily="34" charset="0"/>
                <a:cs typeface="Verdana" pitchFamily="34" charset="0"/>
              </a:rPr>
              <a:t>central government is increasingly trying to </a:t>
            </a:r>
            <a:r>
              <a:rPr lang="en-US" sz="2000" b="1" dirty="0" smtClean="0">
                <a:latin typeface="Verdana" pitchFamily="34" charset="0"/>
                <a:ea typeface="Verdana" pitchFamily="34" charset="0"/>
                <a:cs typeface="Verdana" pitchFamily="34" charset="0"/>
              </a:rPr>
              <a:t>improve the </a:t>
            </a:r>
            <a:r>
              <a:rPr lang="en-US" sz="2000" b="1" dirty="0">
                <a:latin typeface="Verdana" pitchFamily="34" charset="0"/>
                <a:ea typeface="Verdana" pitchFamily="34" charset="0"/>
                <a:cs typeface="Verdana" pitchFamily="34" charset="0"/>
              </a:rPr>
              <a:t>dire conditions by investing heavily in </a:t>
            </a:r>
            <a:r>
              <a:rPr lang="en-US" sz="2000" b="1" dirty="0" smtClean="0">
                <a:latin typeface="Verdana" pitchFamily="34" charset="0"/>
                <a:ea typeface="Verdana" pitchFamily="34" charset="0"/>
                <a:cs typeface="Verdana" pitchFamily="34" charset="0"/>
              </a:rPr>
              <a:t>biogas, solar </a:t>
            </a:r>
            <a:r>
              <a:rPr lang="en-US" sz="2000" b="1" dirty="0">
                <a:latin typeface="Verdana" pitchFamily="34" charset="0"/>
                <a:ea typeface="Verdana" pitchFamily="34" charset="0"/>
                <a:cs typeface="Verdana" pitchFamily="34" charset="0"/>
              </a:rPr>
              <a:t>as well as wind </a:t>
            </a:r>
            <a:r>
              <a:rPr lang="en-US" sz="2000" b="1" dirty="0" smtClean="0">
                <a:latin typeface="Verdana" pitchFamily="34" charset="0"/>
                <a:ea typeface="Verdana" pitchFamily="34" charset="0"/>
                <a:cs typeface="Verdana" pitchFamily="34" charset="0"/>
              </a:rPr>
              <a:t>energy</a:t>
            </a:r>
          </a:p>
          <a:p>
            <a:pPr>
              <a:buFont typeface="Wingdings"/>
              <a:buChar char="à"/>
            </a:pPr>
            <a:endParaRPr lang="en-US" sz="2000" b="1" dirty="0" smtClean="0">
              <a:latin typeface="Verdana" pitchFamily="34" charset="0"/>
              <a:ea typeface="Verdana" pitchFamily="34" charset="0"/>
              <a:cs typeface="Verdana" pitchFamily="34" charset="0"/>
            </a:endParaRPr>
          </a:p>
          <a:p>
            <a:pPr>
              <a:buFont typeface="Wingdings"/>
              <a:buChar char="à"/>
            </a:pPr>
            <a:r>
              <a:rPr lang="en-US" sz="2000" b="1" dirty="0" smtClean="0">
                <a:latin typeface="Verdana" pitchFamily="34" charset="0"/>
                <a:ea typeface="Verdana" pitchFamily="34" charset="0"/>
                <a:cs typeface="Verdana" pitchFamily="34" charset="0"/>
              </a:rPr>
              <a:t>Programs </a:t>
            </a:r>
            <a:r>
              <a:rPr lang="en-US" sz="2000" b="1" dirty="0">
                <a:latin typeface="Verdana" pitchFamily="34" charset="0"/>
                <a:ea typeface="Verdana" pitchFamily="34" charset="0"/>
                <a:cs typeface="Verdana" pitchFamily="34" charset="0"/>
              </a:rPr>
              <a:t>such as The </a:t>
            </a:r>
            <a:r>
              <a:rPr lang="en-US" sz="2000" b="1" dirty="0" smtClean="0">
                <a:latin typeface="Verdana" pitchFamily="34" charset="0"/>
                <a:ea typeface="Verdana" pitchFamily="34" charset="0"/>
                <a:cs typeface="Verdana" pitchFamily="34" charset="0"/>
              </a:rPr>
              <a:t>JNN solar </a:t>
            </a:r>
            <a:r>
              <a:rPr lang="en-US" sz="2000" b="1" dirty="0">
                <a:latin typeface="Verdana" pitchFamily="34" charset="0"/>
                <a:ea typeface="Verdana" pitchFamily="34" charset="0"/>
                <a:cs typeface="Verdana" pitchFamily="34" charset="0"/>
              </a:rPr>
              <a:t>mission, Pradhan Mantri Gram </a:t>
            </a:r>
            <a:r>
              <a:rPr lang="en-US" sz="2000" b="1" dirty="0" err="1" smtClean="0">
                <a:latin typeface="Verdana" pitchFamily="34" charset="0"/>
                <a:ea typeface="Verdana" pitchFamily="34" charset="0"/>
                <a:cs typeface="Verdana" pitchFamily="34" charset="0"/>
              </a:rPr>
              <a:t>Vidyut</a:t>
            </a:r>
            <a:r>
              <a:rPr lang="en-US" sz="2000" b="1" dirty="0" smtClean="0">
                <a:latin typeface="Verdana" pitchFamily="34" charset="0"/>
                <a:ea typeface="Verdana" pitchFamily="34" charset="0"/>
                <a:cs typeface="Verdana" pitchFamily="34" charset="0"/>
              </a:rPr>
              <a:t> </a:t>
            </a:r>
            <a:r>
              <a:rPr lang="en-US" sz="2000" b="1" dirty="0" err="1">
                <a:latin typeface="Verdana" pitchFamily="34" charset="0"/>
                <a:ea typeface="Verdana" pitchFamily="34" charset="0"/>
                <a:cs typeface="Verdana" pitchFamily="34" charset="0"/>
              </a:rPr>
              <a:t>Y</a:t>
            </a:r>
            <a:r>
              <a:rPr lang="en-US" sz="2000" b="1" dirty="0" err="1" smtClean="0">
                <a:latin typeface="Verdana" pitchFamily="34" charset="0"/>
                <a:ea typeface="Verdana" pitchFamily="34" charset="0"/>
                <a:cs typeface="Verdana" pitchFamily="34" charset="0"/>
              </a:rPr>
              <a:t>ojna</a:t>
            </a:r>
            <a:r>
              <a:rPr lang="en-US" sz="2000" b="1" dirty="0" smtClean="0">
                <a:latin typeface="Verdana" pitchFamily="34" charset="0"/>
                <a:ea typeface="Verdana" pitchFamily="34" charset="0"/>
                <a:cs typeface="Verdana" pitchFamily="34" charset="0"/>
              </a:rPr>
              <a:t> are essential</a:t>
            </a:r>
          </a:p>
          <a:p>
            <a:pPr marL="0" indent="0">
              <a:buNone/>
            </a:pPr>
            <a:endParaRPr lang="en-US" sz="2000" b="1" dirty="0" smtClean="0">
              <a:latin typeface="Verdana" pitchFamily="34" charset="0"/>
              <a:ea typeface="Verdana" pitchFamily="34" charset="0"/>
              <a:cs typeface="Verdana" pitchFamily="34" charset="0"/>
            </a:endParaRPr>
          </a:p>
          <a:p>
            <a:pPr>
              <a:buFont typeface="Wingdings"/>
              <a:buChar char="à"/>
            </a:pPr>
            <a:r>
              <a:rPr lang="en-US" sz="2000" b="1" dirty="0" smtClean="0">
                <a:latin typeface="Verdana" pitchFamily="34" charset="0"/>
                <a:ea typeface="Verdana" pitchFamily="34" charset="0"/>
                <a:cs typeface="Verdana" pitchFamily="34" charset="0"/>
              </a:rPr>
              <a:t>Northern </a:t>
            </a:r>
            <a:r>
              <a:rPr lang="en-US" sz="2000" b="1" dirty="0">
                <a:latin typeface="Verdana" pitchFamily="34" charset="0"/>
                <a:ea typeface="Verdana" pitchFamily="34" charset="0"/>
                <a:cs typeface="Verdana" pitchFamily="34" charset="0"/>
              </a:rPr>
              <a:t>and </a:t>
            </a:r>
            <a:r>
              <a:rPr lang="en-US" sz="2000" b="1" dirty="0" smtClean="0">
                <a:latin typeface="Verdana" pitchFamily="34" charset="0"/>
                <a:ea typeface="Verdana" pitchFamily="34" charset="0"/>
                <a:cs typeface="Verdana" pitchFamily="34" charset="0"/>
              </a:rPr>
              <a:t>North Eastern states </a:t>
            </a:r>
            <a:r>
              <a:rPr lang="en-US" sz="2000" b="1" dirty="0">
                <a:latin typeface="Verdana" pitchFamily="34" charset="0"/>
                <a:ea typeface="Verdana" pitchFamily="34" charset="0"/>
                <a:cs typeface="Verdana" pitchFamily="34" charset="0"/>
              </a:rPr>
              <a:t>in India are lagging behind the national average bringing the numbers down, primarily due </a:t>
            </a:r>
            <a:r>
              <a:rPr lang="en-US" sz="2000" b="1" dirty="0" smtClean="0">
                <a:latin typeface="Verdana" pitchFamily="34" charset="0"/>
                <a:ea typeface="Verdana" pitchFamily="34" charset="0"/>
                <a:cs typeface="Verdana" pitchFamily="34" charset="0"/>
              </a:rPr>
              <a:t>to inefficient </a:t>
            </a:r>
            <a:r>
              <a:rPr lang="en-US" sz="2000" b="1" dirty="0">
                <a:latin typeface="Verdana" pitchFamily="34" charset="0"/>
                <a:ea typeface="Verdana" pitchFamily="34" charset="0"/>
                <a:cs typeface="Verdana" pitchFamily="34" charset="0"/>
              </a:rPr>
              <a:t>state governments and lack of economic resources; these states are currently the focus of </a:t>
            </a:r>
            <a:r>
              <a:rPr lang="en-US" sz="2000" b="1" dirty="0" smtClean="0">
                <a:latin typeface="Verdana" pitchFamily="34" charset="0"/>
                <a:ea typeface="Verdana" pitchFamily="34" charset="0"/>
                <a:cs typeface="Verdana" pitchFamily="34" charset="0"/>
              </a:rPr>
              <a:t>many NGOs </a:t>
            </a:r>
            <a:r>
              <a:rPr lang="en-US" sz="2000" b="1" dirty="0">
                <a:latin typeface="Verdana" pitchFamily="34" charset="0"/>
                <a:ea typeface="Verdana" pitchFamily="34" charset="0"/>
                <a:cs typeface="Verdana" pitchFamily="34" charset="0"/>
              </a:rPr>
              <a:t>as well as state </a:t>
            </a:r>
            <a:r>
              <a:rPr lang="en-US" sz="2000" b="1" dirty="0" smtClean="0">
                <a:latin typeface="Verdana" pitchFamily="34" charset="0"/>
                <a:ea typeface="Verdana" pitchFamily="34" charset="0"/>
                <a:cs typeface="Verdana" pitchFamily="34" charset="0"/>
              </a:rPr>
              <a:t>programs</a:t>
            </a:r>
          </a:p>
          <a:p>
            <a:pPr marL="0" indent="0">
              <a:buNone/>
            </a:pPr>
            <a:endParaRPr lang="en-US" sz="2000" b="1" dirty="0" smtClean="0">
              <a:latin typeface="Verdana" pitchFamily="34" charset="0"/>
              <a:ea typeface="Verdana" pitchFamily="34" charset="0"/>
              <a:cs typeface="Verdana" pitchFamily="34" charset="0"/>
            </a:endParaRPr>
          </a:p>
          <a:p>
            <a:pPr>
              <a:buFont typeface="Wingdings"/>
              <a:buChar char="à"/>
            </a:pPr>
            <a:r>
              <a:rPr lang="en-US" sz="2000" b="1" dirty="0" smtClean="0">
                <a:latin typeface="Verdana" pitchFamily="34" charset="0"/>
                <a:ea typeface="Verdana" pitchFamily="34" charset="0"/>
                <a:cs typeface="Verdana" pitchFamily="34" charset="0"/>
              </a:rPr>
              <a:t>It </a:t>
            </a:r>
            <a:r>
              <a:rPr lang="en-US" sz="2000" b="1" dirty="0">
                <a:latin typeface="Verdana" pitchFamily="34" charset="0"/>
                <a:ea typeface="Verdana" pitchFamily="34" charset="0"/>
                <a:cs typeface="Verdana" pitchFamily="34" charset="0"/>
              </a:rPr>
              <a:t>is estimated that </a:t>
            </a:r>
            <a:r>
              <a:rPr lang="en-US" sz="2000" b="1" dirty="0" smtClean="0">
                <a:latin typeface="Verdana" pitchFamily="34" charset="0"/>
                <a:ea typeface="Verdana" pitchFamily="34" charset="0"/>
                <a:cs typeface="Verdana" pitchFamily="34" charset="0"/>
              </a:rPr>
              <a:t>12 GW </a:t>
            </a:r>
            <a:r>
              <a:rPr lang="en-US" sz="2000" b="1" dirty="0">
                <a:latin typeface="Verdana" pitchFamily="34" charset="0"/>
                <a:ea typeface="Verdana" pitchFamily="34" charset="0"/>
                <a:cs typeface="Verdana" pitchFamily="34" charset="0"/>
              </a:rPr>
              <a:t>of solar power will be required for the 1 </a:t>
            </a:r>
            <a:r>
              <a:rPr lang="en-US" sz="2000" b="1" dirty="0" smtClean="0">
                <a:latin typeface="Verdana" pitchFamily="34" charset="0"/>
                <a:ea typeface="Verdana" pitchFamily="34" charset="0"/>
                <a:cs typeface="Verdana" pitchFamily="34" charset="0"/>
              </a:rPr>
              <a:t>lakh </a:t>
            </a:r>
            <a:r>
              <a:rPr lang="en-GB" sz="2000" b="1" dirty="0" smtClean="0">
                <a:latin typeface="Verdana" pitchFamily="34" charset="0"/>
                <a:ea typeface="Verdana" pitchFamily="34" charset="0"/>
                <a:cs typeface="Verdana" pitchFamily="34" charset="0"/>
              </a:rPr>
              <a:t>electrified </a:t>
            </a:r>
            <a:r>
              <a:rPr lang="en-US" sz="2000" b="1" dirty="0" smtClean="0">
                <a:latin typeface="Verdana" pitchFamily="34" charset="0"/>
                <a:ea typeface="Verdana" pitchFamily="34" charset="0"/>
                <a:cs typeface="Verdana" pitchFamily="34" charset="0"/>
              </a:rPr>
              <a:t>villages </a:t>
            </a:r>
            <a:r>
              <a:rPr lang="en-US" sz="2000" b="1" dirty="0">
                <a:latin typeface="Verdana" pitchFamily="34" charset="0"/>
                <a:ea typeface="Verdana" pitchFamily="34" charset="0"/>
                <a:cs typeface="Verdana" pitchFamily="34" charset="0"/>
              </a:rPr>
              <a:t>in the </a:t>
            </a:r>
            <a:r>
              <a:rPr lang="en-US" sz="2000" b="1" dirty="0" smtClean="0">
                <a:latin typeface="Verdana" pitchFamily="34" charset="0"/>
                <a:ea typeface="Verdana" pitchFamily="34" charset="0"/>
                <a:cs typeface="Verdana" pitchFamily="34" charset="0"/>
              </a:rPr>
              <a:t>country</a:t>
            </a:r>
            <a:endParaRPr lang="en-GB" sz="2000" b="1" dirty="0">
              <a:latin typeface="Verdana" pitchFamily="34" charset="0"/>
              <a:ea typeface="Verdana" pitchFamily="34" charset="0"/>
              <a:cs typeface="Verdana" pitchFamily="34" charset="0"/>
            </a:endParaRPr>
          </a:p>
        </p:txBody>
      </p:sp>
      <p:sp>
        <p:nvSpPr>
          <p:cNvPr id="9" name="Title 1"/>
          <p:cNvSpPr txBox="1">
            <a:spLocks/>
          </p:cNvSpPr>
          <p:nvPr/>
        </p:nvSpPr>
        <p:spPr>
          <a:xfrm>
            <a:off x="1600200" y="2286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Verdana" pitchFamily="34" charset="0"/>
                <a:ea typeface="Verdana" pitchFamily="34" charset="0"/>
                <a:cs typeface="Verdana" pitchFamily="34" charset="0"/>
              </a:rPr>
              <a:t>Background (contd..)</a:t>
            </a:r>
            <a:endParaRPr lang="en-US" b="1" dirty="0">
              <a:latin typeface="Verdana" pitchFamily="34" charset="0"/>
              <a:ea typeface="Verdana" pitchFamily="34" charset="0"/>
              <a:cs typeface="Verdana" pitchFamily="34" charset="0"/>
            </a:endParaRPr>
          </a:p>
        </p:txBody>
      </p:sp>
      <p:pic>
        <p:nvPicPr>
          <p:cNvPr id="10" name="Picture 2" descr="C:\Users\Lenova\Downloads\NCAT Project\Project\Pics\NCAT &amp; University Logos\ncat-re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12229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6" dur="500"/>
                                        <p:tgtEl>
                                          <p:spTgt spid="8">
                                            <p:txEl>
                                              <p:pRg st="2" end="2"/>
                                            </p:txEl>
                                          </p:spTgt>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0" dur="500"/>
                                        <p:tgtEl>
                                          <p:spTgt spid="8">
                                            <p:txEl>
                                              <p:pRg st="4" end="4"/>
                                            </p:txEl>
                                          </p:spTgt>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50000" r="-15000" b="5000"/>
          </a:stretch>
        </a:blip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2140735390"/>
              </p:ext>
            </p:extLst>
          </p:nvPr>
        </p:nvGraphicFramePr>
        <p:xfrm>
          <a:off x="3276600" y="457200"/>
          <a:ext cx="66294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76201" y="-76201"/>
            <a:ext cx="9982199" cy="6934203"/>
            <a:chOff x="76201" y="-76201"/>
            <a:chExt cx="9982199" cy="6934203"/>
          </a:xfrm>
        </p:grpSpPr>
        <p:sp>
          <p:nvSpPr>
            <p:cNvPr id="5" name="Rectangle 4"/>
            <p:cNvSpPr/>
            <p:nvPr/>
          </p:nvSpPr>
          <p:spPr>
            <a:xfrm>
              <a:off x="15240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240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3333751"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1"/>
          <p:cNvSpPr txBox="1">
            <a:spLocks/>
          </p:cNvSpPr>
          <p:nvPr/>
        </p:nvSpPr>
        <p:spPr>
          <a:xfrm>
            <a:off x="-609600" y="762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Verdana" pitchFamily="34" charset="0"/>
                <a:ea typeface="Verdana" pitchFamily="34" charset="0"/>
                <a:cs typeface="Verdana" pitchFamily="34" charset="0"/>
              </a:rPr>
              <a:t>Problem Statement</a:t>
            </a:r>
            <a:endParaRPr lang="en-US" b="1" dirty="0">
              <a:latin typeface="Verdana" pitchFamily="34" charset="0"/>
              <a:ea typeface="Verdana" pitchFamily="34" charset="0"/>
              <a:cs typeface="Verdana" pitchFamily="34" charset="0"/>
            </a:endParaRPr>
          </a:p>
        </p:txBody>
      </p:sp>
      <p:graphicFrame>
        <p:nvGraphicFramePr>
          <p:cNvPr id="8" name="Diagram 7"/>
          <p:cNvGraphicFramePr/>
          <p:nvPr>
            <p:extLst>
              <p:ext uri="{D42A27DB-BD31-4B8C-83A1-F6EECF244321}">
                <p14:modId xmlns:p14="http://schemas.microsoft.com/office/powerpoint/2010/main" xmlns="" val="312542246"/>
              </p:ext>
            </p:extLst>
          </p:nvPr>
        </p:nvGraphicFramePr>
        <p:xfrm>
          <a:off x="-741289" y="1143000"/>
          <a:ext cx="4703689"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Oval Callout 9"/>
          <p:cNvSpPr/>
          <p:nvPr/>
        </p:nvSpPr>
        <p:spPr>
          <a:xfrm>
            <a:off x="-76200" y="2399449"/>
            <a:ext cx="1351084" cy="800951"/>
          </a:xfrm>
          <a:prstGeom prst="wedgeEllipseCallout">
            <a:avLst>
              <a:gd name="adj1" fmla="val 82201"/>
              <a:gd name="adj2" fmla="val -15881"/>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latin typeface="Verdana" pitchFamily="34" charset="0"/>
                <a:ea typeface="Verdana" pitchFamily="34" charset="0"/>
                <a:cs typeface="Verdana" pitchFamily="34" charset="0"/>
              </a:rPr>
              <a:t>needs</a:t>
            </a:r>
          </a:p>
        </p:txBody>
      </p:sp>
      <p:sp>
        <p:nvSpPr>
          <p:cNvPr id="11" name="Oval Callout 10"/>
          <p:cNvSpPr/>
          <p:nvPr/>
        </p:nvSpPr>
        <p:spPr>
          <a:xfrm>
            <a:off x="-152400" y="4456851"/>
            <a:ext cx="1519311" cy="800949"/>
          </a:xfrm>
          <a:prstGeom prst="wedgeEllipseCallout">
            <a:avLst>
              <a:gd name="adj1" fmla="val 74385"/>
              <a:gd name="adj2" fmla="val -22697"/>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latin typeface="Verdana" pitchFamily="34" charset="0"/>
                <a:ea typeface="Verdana" pitchFamily="34" charset="0"/>
                <a:cs typeface="Verdana" pitchFamily="34" charset="0"/>
              </a:rPr>
              <a:t>because</a:t>
            </a:r>
          </a:p>
        </p:txBody>
      </p:sp>
      <p:pic>
        <p:nvPicPr>
          <p:cNvPr id="12" name="Picture 2" descr="C:\Users\Lenova\Downloads\NCAT Project\Project\Pics\NCAT &amp; University Logos\ncat-reg.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69931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10302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0" y="228600"/>
            <a:ext cx="6096000" cy="3390900"/>
          </a:xfrm>
          <a:prstGeom prst="rect">
            <a:avLst/>
          </a:prstGeom>
        </p:spPr>
      </p:pic>
      <p:grpSp>
        <p:nvGrpSpPr>
          <p:cNvPr id="4" name="Group 3"/>
          <p:cNvGrpSpPr/>
          <p:nvPr/>
        </p:nvGrpSpPr>
        <p:grpSpPr>
          <a:xfrm>
            <a:off x="0" y="-76201"/>
            <a:ext cx="9982200" cy="6934203"/>
            <a:chOff x="0" y="-76201"/>
            <a:chExt cx="9982200" cy="6934203"/>
          </a:xfrm>
        </p:grpSpPr>
        <p:sp>
          <p:nvSpPr>
            <p:cNvPr id="5" name="Rectangle 4"/>
            <p:cNvSpPr/>
            <p:nvPr/>
          </p:nvSpPr>
          <p:spPr>
            <a:xfrm>
              <a:off x="0" y="1143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667500"/>
              <a:ext cx="99060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6457948" y="3333751"/>
              <a:ext cx="6934203"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 name="Diagram 2"/>
          <p:cNvGraphicFramePr/>
          <p:nvPr>
            <p:extLst>
              <p:ext uri="{D42A27DB-BD31-4B8C-83A1-F6EECF244321}">
                <p14:modId xmlns:p14="http://schemas.microsoft.com/office/powerpoint/2010/main" xmlns="" val="704426904"/>
              </p:ext>
            </p:extLst>
          </p:nvPr>
        </p:nvGraphicFramePr>
        <p:xfrm>
          <a:off x="381000" y="3352800"/>
          <a:ext cx="6096000" cy="299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p:cNvPicPr>
            <a:picLocks noChangeAspect="1"/>
          </p:cNvPicPr>
          <p:nvPr/>
        </p:nvPicPr>
        <p:blipFill>
          <a:blip r:embed="rId9" cstate="print">
            <a:extLst>
              <a:ext uri="{BEBA8EAE-BF5A-486C-A8C5-ECC9F3942E4B}">
                <a14:imgProps xmlns:a14="http://schemas.microsoft.com/office/drawing/2010/main" xmlns="">
                  <a14:imgLayer r:embed="rId10">
                    <a14:imgEffect>
                      <a14:sharpenSoften amount="50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6629400" y="381000"/>
            <a:ext cx="3162299" cy="6172200"/>
          </a:xfrm>
          <a:prstGeom prst="rect">
            <a:avLst/>
          </a:prstGeom>
        </p:spPr>
      </p:pic>
      <p:pic>
        <p:nvPicPr>
          <p:cNvPr id="9" name="Picture 2" descr="C:\Users\Lenova\Downloads\NCAT Project\Project\Pics\NCAT &amp; University Logos\ncat-reg.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1"/>
            <a:ext cx="1359090" cy="68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84606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500</TotalTime>
  <Words>815</Words>
  <Application>Microsoft Office PowerPoint</Application>
  <PresentationFormat>Custom</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Course on ‘Creativity and Innovation’ @ Delhi, India 17th July 2015</vt:lpstr>
      <vt:lpstr>Team Members</vt:lpstr>
      <vt:lpstr>Slide 3</vt:lpstr>
      <vt:lpstr>Our 3 Best Thoughts</vt:lpstr>
      <vt:lpstr>Our Choice</vt:lpstr>
      <vt:lpstr>Background</vt:lpstr>
      <vt:lpstr>Slide 7</vt:lpstr>
      <vt:lpstr>Slide 8</vt:lpstr>
      <vt:lpstr>Slide 9</vt:lpstr>
      <vt:lpstr>Slide 10</vt:lpstr>
      <vt:lpstr>Creative solution</vt:lpstr>
      <vt:lpstr>Slide 12</vt:lpstr>
      <vt:lpstr>Slide 13</vt:lpstr>
      <vt:lpstr>Slide 14</vt:lpstr>
      <vt:lpstr>Slide 15</vt:lpstr>
      <vt:lpstr>The six thinking hats(contd.)</vt:lpstr>
      <vt:lpstr>Slide 17</vt:lpstr>
      <vt:lpstr>Slide 18</vt:lpstr>
      <vt:lpstr>Eagle Eye App to regulate our PWT</vt:lpstr>
      <vt:lpstr>What help do we need ?</vt:lpstr>
      <vt:lpstr>References</vt:lpstr>
      <vt:lpstr>Thank You… Team – Krazy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PR GURUNATH</dc:creator>
  <cp:lastModifiedBy>a</cp:lastModifiedBy>
  <cp:revision>204</cp:revision>
  <dcterms:created xsi:type="dcterms:W3CDTF">2006-08-16T00:00:00Z</dcterms:created>
  <dcterms:modified xsi:type="dcterms:W3CDTF">2015-07-23T10:40:48Z</dcterms:modified>
</cp:coreProperties>
</file>